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2" r:id="rId4"/>
    <p:sldId id="267" r:id="rId5"/>
    <p:sldId id="258" r:id="rId6"/>
    <p:sldId id="263" r:id="rId7"/>
    <p:sldId id="268" r:id="rId8"/>
    <p:sldId id="259" r:id="rId9"/>
    <p:sldId id="264" r:id="rId10"/>
    <p:sldId id="269" r:id="rId11"/>
    <p:sldId id="260" r:id="rId12"/>
    <p:sldId id="265" r:id="rId13"/>
    <p:sldId id="261" r:id="rId14"/>
    <p:sldId id="266"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7248" userDrawn="1">
          <p15:clr>
            <a:srgbClr val="A4A3A4"/>
          </p15:clr>
        </p15:guide>
        <p15:guide id="3" orient="horz" pos="648" userDrawn="1">
          <p15:clr>
            <a:srgbClr val="A4A3A4"/>
          </p15:clr>
        </p15:guide>
        <p15:guide id="4" orient="horz" pos="712" userDrawn="1">
          <p15:clr>
            <a:srgbClr val="A4A3A4"/>
          </p15:clr>
        </p15:guide>
        <p15:guide id="5" orient="horz" pos="3928" userDrawn="1">
          <p15:clr>
            <a:srgbClr val="A4A3A4"/>
          </p15:clr>
        </p15:guide>
        <p15:guide id="6" orient="horz"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3F3"/>
    <a:srgbClr val="F4B183"/>
    <a:srgbClr val="A6A6A6"/>
    <a:srgbClr val="A9D18E"/>
    <a:srgbClr val="9DC3E6"/>
    <a:srgbClr val="FFD966"/>
    <a:srgbClr val="E7AA21"/>
    <a:srgbClr val="E8BD20"/>
    <a:srgbClr val="619EEE"/>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03" autoAdjust="0"/>
    <p:restoredTop sz="94660"/>
  </p:normalViewPr>
  <p:slideViewPr>
    <p:cSldViewPr snapToGrid="0" showGuides="1">
      <p:cViewPr>
        <p:scale>
          <a:sx n="50" d="100"/>
          <a:sy n="50" d="100"/>
        </p:scale>
        <p:origin x="974" y="878"/>
      </p:cViewPr>
      <p:guideLst>
        <p:guide/>
        <p:guide pos="7248"/>
        <p:guide orient="horz" pos="648"/>
        <p:guide orient="horz" pos="712"/>
        <p:guide orient="horz" pos="3928"/>
        <p:guide orient="horz" pos="38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F5BAF0-1CDD-4846-83AE-6E74429A5D6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8A0651C-6A5F-4484-B2D0-80291E8C33D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F7E268-3CBA-4CF6-9EF2-C687F6093103}"/>
              </a:ext>
            </a:extLst>
          </p:cNvPr>
          <p:cNvSpPr>
            <a:spLocks noGrp="1"/>
          </p:cNvSpPr>
          <p:nvPr>
            <p:ph type="dt" sz="half" idx="10"/>
          </p:nvPr>
        </p:nvSpPr>
        <p:spPr/>
        <p:txBody>
          <a:bodyPr/>
          <a:lstStyle/>
          <a:p>
            <a:fld id="{66959847-2ADD-4E7D-884A-EC98FA527C5F}" type="datetimeFigureOut">
              <a:rPr lang="zh-CN" altLang="en-US" smtClean="0"/>
              <a:t>2019/6/15</a:t>
            </a:fld>
            <a:endParaRPr lang="zh-CN" altLang="en-US"/>
          </a:p>
        </p:txBody>
      </p:sp>
      <p:sp>
        <p:nvSpPr>
          <p:cNvPr id="5" name="页脚占位符 4">
            <a:extLst>
              <a:ext uri="{FF2B5EF4-FFF2-40B4-BE49-F238E27FC236}">
                <a16:creationId xmlns:a16="http://schemas.microsoft.com/office/drawing/2014/main" id="{DDFFF6B7-0678-4C9C-B7ED-87BCE0B0FA6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9C6B795-CF58-46C8-ADAB-5507C8242AA0}"/>
              </a:ext>
            </a:extLst>
          </p:cNvPr>
          <p:cNvSpPr>
            <a:spLocks noGrp="1"/>
          </p:cNvSpPr>
          <p:nvPr>
            <p:ph type="sldNum" sz="quarter" idx="12"/>
          </p:nvPr>
        </p:nvSpPr>
        <p:spPr/>
        <p:txBody>
          <a:bodyPr/>
          <a:lstStyle/>
          <a:p>
            <a:fld id="{572EF6A1-4E75-4222-A06D-109ED36E7BA1}" type="slidenum">
              <a:rPr lang="zh-CN" altLang="en-US" smtClean="0"/>
              <a:t>‹#›</a:t>
            </a:fld>
            <a:endParaRPr lang="zh-CN" altLang="en-US"/>
          </a:p>
        </p:txBody>
      </p:sp>
    </p:spTree>
    <p:extLst>
      <p:ext uri="{BB962C8B-B14F-4D97-AF65-F5344CB8AC3E}">
        <p14:creationId xmlns:p14="http://schemas.microsoft.com/office/powerpoint/2010/main" val="3214907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FC24193-43F9-4097-A188-42B650FE9A8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4514AF-D32E-42FF-827D-7F0CF9F89C3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A451AF4-398E-4928-BF4A-42A8FD2D0573}"/>
              </a:ext>
            </a:extLst>
          </p:cNvPr>
          <p:cNvSpPr>
            <a:spLocks noGrp="1"/>
          </p:cNvSpPr>
          <p:nvPr>
            <p:ph type="dt" sz="half" idx="10"/>
          </p:nvPr>
        </p:nvSpPr>
        <p:spPr/>
        <p:txBody>
          <a:bodyPr/>
          <a:lstStyle/>
          <a:p>
            <a:fld id="{66959847-2ADD-4E7D-884A-EC98FA527C5F}" type="datetimeFigureOut">
              <a:rPr lang="zh-CN" altLang="en-US" smtClean="0"/>
              <a:t>2019/6/15</a:t>
            </a:fld>
            <a:endParaRPr lang="zh-CN" altLang="en-US"/>
          </a:p>
        </p:txBody>
      </p:sp>
      <p:sp>
        <p:nvSpPr>
          <p:cNvPr id="5" name="页脚占位符 4">
            <a:extLst>
              <a:ext uri="{FF2B5EF4-FFF2-40B4-BE49-F238E27FC236}">
                <a16:creationId xmlns:a16="http://schemas.microsoft.com/office/drawing/2014/main" id="{07768F7A-B3CB-43F7-A3E6-AA2ECB0886B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E6A117B-AFD9-4F20-9B71-0615F21CB8D5}"/>
              </a:ext>
            </a:extLst>
          </p:cNvPr>
          <p:cNvSpPr>
            <a:spLocks noGrp="1"/>
          </p:cNvSpPr>
          <p:nvPr>
            <p:ph type="sldNum" sz="quarter" idx="12"/>
          </p:nvPr>
        </p:nvSpPr>
        <p:spPr/>
        <p:txBody>
          <a:bodyPr/>
          <a:lstStyle/>
          <a:p>
            <a:fld id="{572EF6A1-4E75-4222-A06D-109ED36E7BA1}" type="slidenum">
              <a:rPr lang="zh-CN" altLang="en-US" smtClean="0"/>
              <a:t>‹#›</a:t>
            </a:fld>
            <a:endParaRPr lang="zh-CN" altLang="en-US"/>
          </a:p>
        </p:txBody>
      </p:sp>
    </p:spTree>
    <p:extLst>
      <p:ext uri="{BB962C8B-B14F-4D97-AF65-F5344CB8AC3E}">
        <p14:creationId xmlns:p14="http://schemas.microsoft.com/office/powerpoint/2010/main" val="1447321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A01002-4FE2-43C4-89BC-A64991F589D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F6F8976-3792-4E21-AC0C-83EC8B4D1E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A3E5223-100C-4B84-A596-55F392FE5A50}"/>
              </a:ext>
            </a:extLst>
          </p:cNvPr>
          <p:cNvSpPr>
            <a:spLocks noGrp="1"/>
          </p:cNvSpPr>
          <p:nvPr>
            <p:ph type="dt" sz="half" idx="10"/>
          </p:nvPr>
        </p:nvSpPr>
        <p:spPr/>
        <p:txBody>
          <a:bodyPr/>
          <a:lstStyle/>
          <a:p>
            <a:fld id="{66959847-2ADD-4E7D-884A-EC98FA527C5F}" type="datetimeFigureOut">
              <a:rPr lang="zh-CN" altLang="en-US" smtClean="0"/>
              <a:t>2019/6/15</a:t>
            </a:fld>
            <a:endParaRPr lang="zh-CN" altLang="en-US"/>
          </a:p>
        </p:txBody>
      </p:sp>
      <p:sp>
        <p:nvSpPr>
          <p:cNvPr id="5" name="页脚占位符 4">
            <a:extLst>
              <a:ext uri="{FF2B5EF4-FFF2-40B4-BE49-F238E27FC236}">
                <a16:creationId xmlns:a16="http://schemas.microsoft.com/office/drawing/2014/main" id="{DF28998F-ECA5-49CC-834C-07ED833F9A3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23632D4-1C25-4DF7-96C6-DB5354302E14}"/>
              </a:ext>
            </a:extLst>
          </p:cNvPr>
          <p:cNvSpPr>
            <a:spLocks noGrp="1"/>
          </p:cNvSpPr>
          <p:nvPr>
            <p:ph type="sldNum" sz="quarter" idx="12"/>
          </p:nvPr>
        </p:nvSpPr>
        <p:spPr/>
        <p:txBody>
          <a:bodyPr/>
          <a:lstStyle/>
          <a:p>
            <a:fld id="{572EF6A1-4E75-4222-A06D-109ED36E7BA1}" type="slidenum">
              <a:rPr lang="zh-CN" altLang="en-US" smtClean="0"/>
              <a:t>‹#›</a:t>
            </a:fld>
            <a:endParaRPr lang="zh-CN" altLang="en-US"/>
          </a:p>
        </p:txBody>
      </p:sp>
    </p:spTree>
    <p:extLst>
      <p:ext uri="{BB962C8B-B14F-4D97-AF65-F5344CB8AC3E}">
        <p14:creationId xmlns:p14="http://schemas.microsoft.com/office/powerpoint/2010/main" val="589899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B895C5-41E4-4A99-923B-ACBF947EFD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51998CF-79BE-4B64-A443-FFD5B4D54DB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DE93BFB-08C1-45CF-B149-63FEAE1579E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7B88EF4-E0E3-4AD8-829A-FABC19DECF58}"/>
              </a:ext>
            </a:extLst>
          </p:cNvPr>
          <p:cNvSpPr>
            <a:spLocks noGrp="1"/>
          </p:cNvSpPr>
          <p:nvPr>
            <p:ph type="dt" sz="half" idx="10"/>
          </p:nvPr>
        </p:nvSpPr>
        <p:spPr/>
        <p:txBody>
          <a:bodyPr/>
          <a:lstStyle/>
          <a:p>
            <a:fld id="{66959847-2ADD-4E7D-884A-EC98FA527C5F}" type="datetimeFigureOut">
              <a:rPr lang="zh-CN" altLang="en-US" smtClean="0"/>
              <a:t>2019/6/15</a:t>
            </a:fld>
            <a:endParaRPr lang="zh-CN" altLang="en-US"/>
          </a:p>
        </p:txBody>
      </p:sp>
      <p:sp>
        <p:nvSpPr>
          <p:cNvPr id="6" name="页脚占位符 5">
            <a:extLst>
              <a:ext uri="{FF2B5EF4-FFF2-40B4-BE49-F238E27FC236}">
                <a16:creationId xmlns:a16="http://schemas.microsoft.com/office/drawing/2014/main" id="{9398EF2C-81C9-40BC-BDC1-B64C2236B76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5ADB647-55FE-442B-A941-F90C8CB8C9BE}"/>
              </a:ext>
            </a:extLst>
          </p:cNvPr>
          <p:cNvSpPr>
            <a:spLocks noGrp="1"/>
          </p:cNvSpPr>
          <p:nvPr>
            <p:ph type="sldNum" sz="quarter" idx="12"/>
          </p:nvPr>
        </p:nvSpPr>
        <p:spPr/>
        <p:txBody>
          <a:bodyPr/>
          <a:lstStyle/>
          <a:p>
            <a:fld id="{572EF6A1-4E75-4222-A06D-109ED36E7BA1}" type="slidenum">
              <a:rPr lang="zh-CN" altLang="en-US" smtClean="0"/>
              <a:t>‹#›</a:t>
            </a:fld>
            <a:endParaRPr lang="zh-CN" altLang="en-US"/>
          </a:p>
        </p:txBody>
      </p:sp>
    </p:spTree>
    <p:extLst>
      <p:ext uri="{BB962C8B-B14F-4D97-AF65-F5344CB8AC3E}">
        <p14:creationId xmlns:p14="http://schemas.microsoft.com/office/powerpoint/2010/main" val="3683077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6E8CE0-6AAF-432C-8F01-AB8FC59D8AD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DEDD805-9EBF-4177-BF91-53145536FB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16BF185-4E40-4D1B-9C13-A902A624FDA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521C93-2A74-45FF-B285-DACBDEAC88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5F8210F-CB1B-41DC-B27D-3FB78BAA750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38B91AA-88B9-496F-9A03-080F76F87BAB}"/>
              </a:ext>
            </a:extLst>
          </p:cNvPr>
          <p:cNvSpPr>
            <a:spLocks noGrp="1"/>
          </p:cNvSpPr>
          <p:nvPr>
            <p:ph type="dt" sz="half" idx="10"/>
          </p:nvPr>
        </p:nvSpPr>
        <p:spPr/>
        <p:txBody>
          <a:bodyPr/>
          <a:lstStyle/>
          <a:p>
            <a:fld id="{66959847-2ADD-4E7D-884A-EC98FA527C5F}" type="datetimeFigureOut">
              <a:rPr lang="zh-CN" altLang="en-US" smtClean="0"/>
              <a:t>2019/6/15</a:t>
            </a:fld>
            <a:endParaRPr lang="zh-CN" altLang="en-US"/>
          </a:p>
        </p:txBody>
      </p:sp>
      <p:sp>
        <p:nvSpPr>
          <p:cNvPr id="8" name="页脚占位符 7">
            <a:extLst>
              <a:ext uri="{FF2B5EF4-FFF2-40B4-BE49-F238E27FC236}">
                <a16:creationId xmlns:a16="http://schemas.microsoft.com/office/drawing/2014/main" id="{C4152DDA-4BC7-423E-9850-CB11CEF2B2F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6F87236-3A1C-443C-A9E9-C86990199D81}"/>
              </a:ext>
            </a:extLst>
          </p:cNvPr>
          <p:cNvSpPr>
            <a:spLocks noGrp="1"/>
          </p:cNvSpPr>
          <p:nvPr>
            <p:ph type="sldNum" sz="quarter" idx="12"/>
          </p:nvPr>
        </p:nvSpPr>
        <p:spPr/>
        <p:txBody>
          <a:bodyPr/>
          <a:lstStyle/>
          <a:p>
            <a:fld id="{572EF6A1-4E75-4222-A06D-109ED36E7BA1}" type="slidenum">
              <a:rPr lang="zh-CN" altLang="en-US" smtClean="0"/>
              <a:t>‹#›</a:t>
            </a:fld>
            <a:endParaRPr lang="zh-CN" altLang="en-US"/>
          </a:p>
        </p:txBody>
      </p:sp>
    </p:spTree>
    <p:extLst>
      <p:ext uri="{BB962C8B-B14F-4D97-AF65-F5344CB8AC3E}">
        <p14:creationId xmlns:p14="http://schemas.microsoft.com/office/powerpoint/2010/main" val="4147287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2B00D6-D550-44D5-B0B2-5C22F98C664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ABFF4AB-E2FB-48F4-88AD-7F1674DC0447}"/>
              </a:ext>
            </a:extLst>
          </p:cNvPr>
          <p:cNvSpPr>
            <a:spLocks noGrp="1"/>
          </p:cNvSpPr>
          <p:nvPr>
            <p:ph type="dt" sz="half" idx="10"/>
          </p:nvPr>
        </p:nvSpPr>
        <p:spPr/>
        <p:txBody>
          <a:bodyPr/>
          <a:lstStyle/>
          <a:p>
            <a:fld id="{66959847-2ADD-4E7D-884A-EC98FA527C5F}" type="datetimeFigureOut">
              <a:rPr lang="zh-CN" altLang="en-US" smtClean="0"/>
              <a:t>2019/6/15</a:t>
            </a:fld>
            <a:endParaRPr lang="zh-CN" altLang="en-US"/>
          </a:p>
        </p:txBody>
      </p:sp>
      <p:sp>
        <p:nvSpPr>
          <p:cNvPr id="4" name="页脚占位符 3">
            <a:extLst>
              <a:ext uri="{FF2B5EF4-FFF2-40B4-BE49-F238E27FC236}">
                <a16:creationId xmlns:a16="http://schemas.microsoft.com/office/drawing/2014/main" id="{E9F8F24C-8D1C-4B43-A4FE-A37B504CABE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4FD46CC-B6D0-4C43-B5CE-F70C30FA2BAB}"/>
              </a:ext>
            </a:extLst>
          </p:cNvPr>
          <p:cNvSpPr>
            <a:spLocks noGrp="1"/>
          </p:cNvSpPr>
          <p:nvPr>
            <p:ph type="sldNum" sz="quarter" idx="12"/>
          </p:nvPr>
        </p:nvSpPr>
        <p:spPr/>
        <p:txBody>
          <a:bodyPr/>
          <a:lstStyle/>
          <a:p>
            <a:fld id="{572EF6A1-4E75-4222-A06D-109ED36E7BA1}" type="slidenum">
              <a:rPr lang="zh-CN" altLang="en-US" smtClean="0"/>
              <a:t>‹#›</a:t>
            </a:fld>
            <a:endParaRPr lang="zh-CN" altLang="en-US"/>
          </a:p>
        </p:txBody>
      </p:sp>
    </p:spTree>
    <p:extLst>
      <p:ext uri="{BB962C8B-B14F-4D97-AF65-F5344CB8AC3E}">
        <p14:creationId xmlns:p14="http://schemas.microsoft.com/office/powerpoint/2010/main" val="1481210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D08AB8D-F700-4612-BF9B-C2A2D7C89D85}"/>
              </a:ext>
            </a:extLst>
          </p:cNvPr>
          <p:cNvSpPr>
            <a:spLocks noGrp="1"/>
          </p:cNvSpPr>
          <p:nvPr>
            <p:ph type="dt" sz="half" idx="10"/>
          </p:nvPr>
        </p:nvSpPr>
        <p:spPr/>
        <p:txBody>
          <a:bodyPr/>
          <a:lstStyle/>
          <a:p>
            <a:fld id="{66959847-2ADD-4E7D-884A-EC98FA527C5F}" type="datetimeFigureOut">
              <a:rPr lang="zh-CN" altLang="en-US" smtClean="0"/>
              <a:t>2019/6/15</a:t>
            </a:fld>
            <a:endParaRPr lang="zh-CN" altLang="en-US"/>
          </a:p>
        </p:txBody>
      </p:sp>
      <p:sp>
        <p:nvSpPr>
          <p:cNvPr id="3" name="页脚占位符 2">
            <a:extLst>
              <a:ext uri="{FF2B5EF4-FFF2-40B4-BE49-F238E27FC236}">
                <a16:creationId xmlns:a16="http://schemas.microsoft.com/office/drawing/2014/main" id="{7D6EA0B3-5691-4FC3-8AD5-4CD4C3A0789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B217001-3EF8-4709-A1CF-40B62D733D63}"/>
              </a:ext>
            </a:extLst>
          </p:cNvPr>
          <p:cNvSpPr>
            <a:spLocks noGrp="1"/>
          </p:cNvSpPr>
          <p:nvPr>
            <p:ph type="sldNum" sz="quarter" idx="12"/>
          </p:nvPr>
        </p:nvSpPr>
        <p:spPr/>
        <p:txBody>
          <a:bodyPr/>
          <a:lstStyle/>
          <a:p>
            <a:fld id="{572EF6A1-4E75-4222-A06D-109ED36E7BA1}" type="slidenum">
              <a:rPr lang="zh-CN" altLang="en-US" smtClean="0"/>
              <a:t>‹#›</a:t>
            </a:fld>
            <a:endParaRPr lang="zh-CN" altLang="en-US"/>
          </a:p>
        </p:txBody>
      </p:sp>
    </p:spTree>
    <p:extLst>
      <p:ext uri="{BB962C8B-B14F-4D97-AF65-F5344CB8AC3E}">
        <p14:creationId xmlns:p14="http://schemas.microsoft.com/office/powerpoint/2010/main" val="186479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F64D04-3F38-46CD-B55B-60F417E19F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926A91-E3B9-4481-8425-62E6C38581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C29A1FC-FD44-44F0-89FB-4D75C87E7E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74C6A1-426C-442B-91E3-6E8D5E7EA1E3}"/>
              </a:ext>
            </a:extLst>
          </p:cNvPr>
          <p:cNvSpPr>
            <a:spLocks noGrp="1"/>
          </p:cNvSpPr>
          <p:nvPr>
            <p:ph type="dt" sz="half" idx="10"/>
          </p:nvPr>
        </p:nvSpPr>
        <p:spPr/>
        <p:txBody>
          <a:bodyPr/>
          <a:lstStyle/>
          <a:p>
            <a:fld id="{66959847-2ADD-4E7D-884A-EC98FA527C5F}" type="datetimeFigureOut">
              <a:rPr lang="zh-CN" altLang="en-US" smtClean="0"/>
              <a:t>2019/6/15</a:t>
            </a:fld>
            <a:endParaRPr lang="zh-CN" altLang="en-US"/>
          </a:p>
        </p:txBody>
      </p:sp>
      <p:sp>
        <p:nvSpPr>
          <p:cNvPr id="6" name="页脚占位符 5">
            <a:extLst>
              <a:ext uri="{FF2B5EF4-FFF2-40B4-BE49-F238E27FC236}">
                <a16:creationId xmlns:a16="http://schemas.microsoft.com/office/drawing/2014/main" id="{B82BA1D9-4E7D-42CB-8420-3A0F84CDAEE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93DCBED-A1D7-4DF9-9D66-8BBE161EE879}"/>
              </a:ext>
            </a:extLst>
          </p:cNvPr>
          <p:cNvSpPr>
            <a:spLocks noGrp="1"/>
          </p:cNvSpPr>
          <p:nvPr>
            <p:ph type="sldNum" sz="quarter" idx="12"/>
          </p:nvPr>
        </p:nvSpPr>
        <p:spPr/>
        <p:txBody>
          <a:bodyPr/>
          <a:lstStyle/>
          <a:p>
            <a:fld id="{572EF6A1-4E75-4222-A06D-109ED36E7BA1}" type="slidenum">
              <a:rPr lang="zh-CN" altLang="en-US" smtClean="0"/>
              <a:t>‹#›</a:t>
            </a:fld>
            <a:endParaRPr lang="zh-CN" altLang="en-US"/>
          </a:p>
        </p:txBody>
      </p:sp>
    </p:spTree>
    <p:extLst>
      <p:ext uri="{BB962C8B-B14F-4D97-AF65-F5344CB8AC3E}">
        <p14:creationId xmlns:p14="http://schemas.microsoft.com/office/powerpoint/2010/main" val="145144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19040-8852-4682-83A2-B85CB502245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7E2C152-06E8-4997-9795-38F970ECE8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A2F090A-1EE2-4698-AA53-790B954A7F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DA1CE99-D82D-4618-9C4B-BBD342146AE9}"/>
              </a:ext>
            </a:extLst>
          </p:cNvPr>
          <p:cNvSpPr>
            <a:spLocks noGrp="1"/>
          </p:cNvSpPr>
          <p:nvPr>
            <p:ph type="dt" sz="half" idx="10"/>
          </p:nvPr>
        </p:nvSpPr>
        <p:spPr/>
        <p:txBody>
          <a:bodyPr/>
          <a:lstStyle/>
          <a:p>
            <a:fld id="{66959847-2ADD-4E7D-884A-EC98FA527C5F}" type="datetimeFigureOut">
              <a:rPr lang="zh-CN" altLang="en-US" smtClean="0"/>
              <a:t>2019/6/15</a:t>
            </a:fld>
            <a:endParaRPr lang="zh-CN" altLang="en-US"/>
          </a:p>
        </p:txBody>
      </p:sp>
      <p:sp>
        <p:nvSpPr>
          <p:cNvPr id="6" name="页脚占位符 5">
            <a:extLst>
              <a:ext uri="{FF2B5EF4-FFF2-40B4-BE49-F238E27FC236}">
                <a16:creationId xmlns:a16="http://schemas.microsoft.com/office/drawing/2014/main" id="{1A9A2956-28D1-4C1E-812C-AF76FE216A9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546CB79-537A-46C8-B36C-3BFDC9D756A7}"/>
              </a:ext>
            </a:extLst>
          </p:cNvPr>
          <p:cNvSpPr>
            <a:spLocks noGrp="1"/>
          </p:cNvSpPr>
          <p:nvPr>
            <p:ph type="sldNum" sz="quarter" idx="12"/>
          </p:nvPr>
        </p:nvSpPr>
        <p:spPr/>
        <p:txBody>
          <a:bodyPr/>
          <a:lstStyle/>
          <a:p>
            <a:fld id="{572EF6A1-4E75-4222-A06D-109ED36E7BA1}" type="slidenum">
              <a:rPr lang="zh-CN" altLang="en-US" smtClean="0"/>
              <a:t>‹#›</a:t>
            </a:fld>
            <a:endParaRPr lang="zh-CN" altLang="en-US"/>
          </a:p>
        </p:txBody>
      </p:sp>
    </p:spTree>
    <p:extLst>
      <p:ext uri="{BB962C8B-B14F-4D97-AF65-F5344CB8AC3E}">
        <p14:creationId xmlns:p14="http://schemas.microsoft.com/office/powerpoint/2010/main" val="307345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B9DF76-444D-4E2B-9E94-2E5A63053E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930594B-4AF5-4C2C-8308-D0A5694FFB4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AB70D1-B040-4A63-B678-BF918D13942C}"/>
              </a:ext>
            </a:extLst>
          </p:cNvPr>
          <p:cNvSpPr>
            <a:spLocks noGrp="1"/>
          </p:cNvSpPr>
          <p:nvPr>
            <p:ph type="dt" sz="half" idx="10"/>
          </p:nvPr>
        </p:nvSpPr>
        <p:spPr/>
        <p:txBody>
          <a:bodyPr/>
          <a:lstStyle/>
          <a:p>
            <a:fld id="{66959847-2ADD-4E7D-884A-EC98FA527C5F}" type="datetimeFigureOut">
              <a:rPr lang="zh-CN" altLang="en-US" smtClean="0"/>
              <a:t>2019/6/15</a:t>
            </a:fld>
            <a:endParaRPr lang="zh-CN" altLang="en-US"/>
          </a:p>
        </p:txBody>
      </p:sp>
      <p:sp>
        <p:nvSpPr>
          <p:cNvPr id="5" name="页脚占位符 4">
            <a:extLst>
              <a:ext uri="{FF2B5EF4-FFF2-40B4-BE49-F238E27FC236}">
                <a16:creationId xmlns:a16="http://schemas.microsoft.com/office/drawing/2014/main" id="{D53C4E03-8391-418F-9C25-437833F1969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D038E32-DC17-450D-BF79-224DDA35BC0E}"/>
              </a:ext>
            </a:extLst>
          </p:cNvPr>
          <p:cNvSpPr>
            <a:spLocks noGrp="1"/>
          </p:cNvSpPr>
          <p:nvPr>
            <p:ph type="sldNum" sz="quarter" idx="12"/>
          </p:nvPr>
        </p:nvSpPr>
        <p:spPr/>
        <p:txBody>
          <a:bodyPr/>
          <a:lstStyle/>
          <a:p>
            <a:fld id="{572EF6A1-4E75-4222-A06D-109ED36E7BA1}" type="slidenum">
              <a:rPr lang="zh-CN" altLang="en-US" smtClean="0"/>
              <a:t>‹#›</a:t>
            </a:fld>
            <a:endParaRPr lang="zh-CN" altLang="en-US"/>
          </a:p>
        </p:txBody>
      </p:sp>
    </p:spTree>
    <p:extLst>
      <p:ext uri="{BB962C8B-B14F-4D97-AF65-F5344CB8AC3E}">
        <p14:creationId xmlns:p14="http://schemas.microsoft.com/office/powerpoint/2010/main" val="426428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8D9298B-8975-4810-AC4D-6AE36F92BE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5BBBA9A-0434-4F34-BC6E-170F538BA9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E84C4-1A3D-4B88-83D6-433146D256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959847-2ADD-4E7D-884A-EC98FA527C5F}" type="datetimeFigureOut">
              <a:rPr lang="zh-CN" altLang="en-US" smtClean="0"/>
              <a:t>2019/6/15</a:t>
            </a:fld>
            <a:endParaRPr lang="zh-CN" altLang="en-US"/>
          </a:p>
        </p:txBody>
      </p:sp>
      <p:sp>
        <p:nvSpPr>
          <p:cNvPr id="5" name="页脚占位符 4">
            <a:extLst>
              <a:ext uri="{FF2B5EF4-FFF2-40B4-BE49-F238E27FC236}">
                <a16:creationId xmlns:a16="http://schemas.microsoft.com/office/drawing/2014/main" id="{C5968DAD-0170-41C4-A4EE-2C98557B03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105F787-CEBC-422E-A38F-74DCF2B257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2EF6A1-4E75-4222-A06D-109ED36E7BA1}" type="slidenum">
              <a:rPr lang="zh-CN" altLang="en-US" smtClean="0"/>
              <a:t>‹#›</a:t>
            </a:fld>
            <a:endParaRPr lang="zh-CN" altLang="en-US"/>
          </a:p>
        </p:txBody>
      </p:sp>
    </p:spTree>
    <p:extLst>
      <p:ext uri="{BB962C8B-B14F-4D97-AF65-F5344CB8AC3E}">
        <p14:creationId xmlns:p14="http://schemas.microsoft.com/office/powerpoint/2010/main" val="3539671307"/>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6.xml"/><Relationship Id="rId7" Type="http://schemas.openxmlformats.org/officeDocument/2006/relationships/image" Target="../media/image1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aichuancheng.com/"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5EF0C8E7-FA09-48CE-8957-5A77536E30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304641">
            <a:off x="7349744" y="455393"/>
            <a:ext cx="5020054" cy="27431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reflection stA="45000" endPos="24000" dist="114300" dir="5400000" sy="-100000" algn="bl" rotWithShape="0"/>
          </a:effectLst>
          <a:scene3d>
            <a:camera prst="orthographicFront"/>
            <a:lightRig rig="twoPt" dir="t">
              <a:rot lat="0" lon="0" rev="7200000"/>
            </a:lightRig>
          </a:scene3d>
          <a:sp3d>
            <a:bevelT w="25400" h="19050"/>
            <a:contourClr>
              <a:srgbClr val="FFFFFF"/>
            </a:contourClr>
          </a:sp3d>
        </p:spPr>
      </p:pic>
      <p:pic>
        <p:nvPicPr>
          <p:cNvPr id="18" name="图片 17">
            <a:extLst>
              <a:ext uri="{FF2B5EF4-FFF2-40B4-BE49-F238E27FC236}">
                <a16:creationId xmlns:a16="http://schemas.microsoft.com/office/drawing/2014/main" id="{6B92C95A-E31D-4D5B-ABBF-263E4FB0D6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074654">
            <a:off x="4909243" y="1093004"/>
            <a:ext cx="4566523" cy="2996660"/>
          </a:xfrm>
          <a:prstGeom prst="rect">
            <a:avLst/>
          </a:prstGeom>
          <a:solidFill>
            <a:srgbClr val="FFFFFF">
              <a:shade val="85000"/>
            </a:srgbClr>
          </a:solidFill>
          <a:ln w="88900" cap="sq">
            <a:solidFill>
              <a:srgbClr val="FFFFFF"/>
            </a:solidFill>
            <a:miter lim="800000"/>
          </a:ln>
          <a:effectLst>
            <a:outerShdw blurRad="55000" dist="18000" dir="10440000" algn="tl" rotWithShape="0">
              <a:srgbClr val="000000">
                <a:alpha val="40000"/>
              </a:srgbClr>
            </a:outerShdw>
            <a:reflection stA="45000" endPos="34000" dir="5400000" sy="-100000" algn="bl" rotWithShape="0"/>
          </a:effectLst>
          <a:scene3d>
            <a:camera prst="orthographicFront"/>
            <a:lightRig rig="twoPt" dir="t">
              <a:rot lat="0" lon="0" rev="7200000"/>
            </a:lightRig>
          </a:scene3d>
          <a:sp3d>
            <a:bevelT w="25400" h="19050"/>
            <a:contourClr>
              <a:srgbClr val="FFFFFF"/>
            </a:contourClr>
          </a:sp3d>
        </p:spPr>
      </p:pic>
      <p:pic>
        <p:nvPicPr>
          <p:cNvPr id="20" name="图片 19">
            <a:extLst>
              <a:ext uri="{FF2B5EF4-FFF2-40B4-BE49-F238E27FC236}">
                <a16:creationId xmlns:a16="http://schemas.microsoft.com/office/drawing/2014/main" id="{9E5E84AC-0AC2-4B76-9474-B985867B87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453225">
            <a:off x="6394586" y="2807448"/>
            <a:ext cx="4949380" cy="33236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reflection stA="45000" endPos="2000" dir="5400000" sy="-100000" algn="bl" rotWithShape="0"/>
          </a:effectLst>
          <a:scene3d>
            <a:camera prst="orthographicFront"/>
            <a:lightRig rig="twoPt" dir="t">
              <a:rot lat="0" lon="0" rev="7200000"/>
            </a:lightRig>
          </a:scene3d>
          <a:sp3d>
            <a:bevelT w="25400" h="19050"/>
            <a:contourClr>
              <a:srgbClr val="FFFFFF"/>
            </a:contourClr>
          </a:sp3d>
        </p:spPr>
      </p:pic>
      <p:sp>
        <p:nvSpPr>
          <p:cNvPr id="16" name="任意多边形: 形状 15">
            <a:extLst>
              <a:ext uri="{FF2B5EF4-FFF2-40B4-BE49-F238E27FC236}">
                <a16:creationId xmlns:a16="http://schemas.microsoft.com/office/drawing/2014/main" id="{1C24A77B-105B-4EED-AF90-15C5806412FD}"/>
              </a:ext>
            </a:extLst>
          </p:cNvPr>
          <p:cNvSpPr/>
          <p:nvPr/>
        </p:nvSpPr>
        <p:spPr>
          <a:xfrm rot="12723344">
            <a:off x="6085437" y="-1801929"/>
            <a:ext cx="1624406" cy="4970257"/>
          </a:xfrm>
          <a:custGeom>
            <a:avLst/>
            <a:gdLst>
              <a:gd name="connsiteX0" fmla="*/ 812203 w 1624406"/>
              <a:gd name="connsiteY0" fmla="*/ 0 h 4776394"/>
              <a:gd name="connsiteX1" fmla="*/ 1624406 w 1624406"/>
              <a:gd name="connsiteY1" fmla="*/ 812203 h 4776394"/>
              <a:gd name="connsiteX2" fmla="*/ 1622505 w 1624406"/>
              <a:gd name="connsiteY2" fmla="*/ 849853 h 4776394"/>
              <a:gd name="connsiteX3" fmla="*/ 1624405 w 1624406"/>
              <a:gd name="connsiteY3" fmla="*/ 849853 h 4776394"/>
              <a:gd name="connsiteX4" fmla="*/ 1624405 w 1624406"/>
              <a:gd name="connsiteY4" fmla="*/ 4776394 h 4776394"/>
              <a:gd name="connsiteX5" fmla="*/ 0 w 1624406"/>
              <a:gd name="connsiteY5" fmla="*/ 4776394 h 4776394"/>
              <a:gd name="connsiteX6" fmla="*/ 0 w 1624406"/>
              <a:gd name="connsiteY6" fmla="*/ 849853 h 4776394"/>
              <a:gd name="connsiteX7" fmla="*/ 1901 w 1624406"/>
              <a:gd name="connsiteY7" fmla="*/ 849853 h 4776394"/>
              <a:gd name="connsiteX8" fmla="*/ 0 w 1624406"/>
              <a:gd name="connsiteY8" fmla="*/ 812203 h 4776394"/>
              <a:gd name="connsiteX9" fmla="*/ 812203 w 1624406"/>
              <a:gd name="connsiteY9" fmla="*/ 0 h 477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4406" h="4776394">
                <a:moveTo>
                  <a:pt x="812203" y="0"/>
                </a:moveTo>
                <a:cubicBezTo>
                  <a:pt x="1260770" y="0"/>
                  <a:pt x="1624406" y="363636"/>
                  <a:pt x="1624406" y="812203"/>
                </a:cubicBezTo>
                <a:lnTo>
                  <a:pt x="1622505" y="849853"/>
                </a:lnTo>
                <a:lnTo>
                  <a:pt x="1624405" y="849853"/>
                </a:lnTo>
                <a:lnTo>
                  <a:pt x="1624405" y="4776394"/>
                </a:lnTo>
                <a:lnTo>
                  <a:pt x="0" y="4776394"/>
                </a:lnTo>
                <a:lnTo>
                  <a:pt x="0" y="849853"/>
                </a:lnTo>
                <a:lnTo>
                  <a:pt x="1901" y="849853"/>
                </a:lnTo>
                <a:lnTo>
                  <a:pt x="0" y="812203"/>
                </a:lnTo>
                <a:cubicBezTo>
                  <a:pt x="0" y="363636"/>
                  <a:pt x="363636" y="0"/>
                  <a:pt x="812203" y="0"/>
                </a:cubicBezTo>
                <a:close/>
              </a:path>
            </a:pathLst>
          </a:custGeom>
          <a:solidFill>
            <a:srgbClr val="E8BD20">
              <a:alpha val="60000"/>
            </a:srgbClr>
          </a:solidFill>
          <a:ln>
            <a:noFill/>
          </a:ln>
          <a:effectLst>
            <a:outerShdw blurRad="50800" dist="152400" dir="2700000" algn="tl" rotWithShape="0">
              <a:prstClr val="black">
                <a:alpha val="40000"/>
              </a:prstClr>
            </a:outerShdw>
            <a:reflection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a:extLst>
              <a:ext uri="{FF2B5EF4-FFF2-40B4-BE49-F238E27FC236}">
                <a16:creationId xmlns:a16="http://schemas.microsoft.com/office/drawing/2014/main" id="{515FEC36-6260-4245-9E0A-15EB431A4AFD}"/>
              </a:ext>
            </a:extLst>
          </p:cNvPr>
          <p:cNvSpPr/>
          <p:nvPr/>
        </p:nvSpPr>
        <p:spPr>
          <a:xfrm rot="12723344">
            <a:off x="9996487" y="-918786"/>
            <a:ext cx="1624406" cy="7322836"/>
          </a:xfrm>
          <a:custGeom>
            <a:avLst/>
            <a:gdLst>
              <a:gd name="connsiteX0" fmla="*/ 812203 w 1624406"/>
              <a:gd name="connsiteY0" fmla="*/ 0 h 4776394"/>
              <a:gd name="connsiteX1" fmla="*/ 1624406 w 1624406"/>
              <a:gd name="connsiteY1" fmla="*/ 812203 h 4776394"/>
              <a:gd name="connsiteX2" fmla="*/ 1622505 w 1624406"/>
              <a:gd name="connsiteY2" fmla="*/ 849853 h 4776394"/>
              <a:gd name="connsiteX3" fmla="*/ 1624405 w 1624406"/>
              <a:gd name="connsiteY3" fmla="*/ 849853 h 4776394"/>
              <a:gd name="connsiteX4" fmla="*/ 1624405 w 1624406"/>
              <a:gd name="connsiteY4" fmla="*/ 4776394 h 4776394"/>
              <a:gd name="connsiteX5" fmla="*/ 0 w 1624406"/>
              <a:gd name="connsiteY5" fmla="*/ 4776394 h 4776394"/>
              <a:gd name="connsiteX6" fmla="*/ 0 w 1624406"/>
              <a:gd name="connsiteY6" fmla="*/ 849853 h 4776394"/>
              <a:gd name="connsiteX7" fmla="*/ 1901 w 1624406"/>
              <a:gd name="connsiteY7" fmla="*/ 849853 h 4776394"/>
              <a:gd name="connsiteX8" fmla="*/ 0 w 1624406"/>
              <a:gd name="connsiteY8" fmla="*/ 812203 h 4776394"/>
              <a:gd name="connsiteX9" fmla="*/ 812203 w 1624406"/>
              <a:gd name="connsiteY9" fmla="*/ 0 h 477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4406" h="4776394">
                <a:moveTo>
                  <a:pt x="812203" y="0"/>
                </a:moveTo>
                <a:cubicBezTo>
                  <a:pt x="1260770" y="0"/>
                  <a:pt x="1624406" y="363636"/>
                  <a:pt x="1624406" y="812203"/>
                </a:cubicBezTo>
                <a:lnTo>
                  <a:pt x="1622505" y="849853"/>
                </a:lnTo>
                <a:lnTo>
                  <a:pt x="1624405" y="849853"/>
                </a:lnTo>
                <a:lnTo>
                  <a:pt x="1624405" y="4776394"/>
                </a:lnTo>
                <a:lnTo>
                  <a:pt x="0" y="4776394"/>
                </a:lnTo>
                <a:lnTo>
                  <a:pt x="0" y="849853"/>
                </a:lnTo>
                <a:lnTo>
                  <a:pt x="1901" y="849853"/>
                </a:lnTo>
                <a:lnTo>
                  <a:pt x="0" y="812203"/>
                </a:lnTo>
                <a:cubicBezTo>
                  <a:pt x="0" y="363636"/>
                  <a:pt x="363636" y="0"/>
                  <a:pt x="812203" y="0"/>
                </a:cubicBezTo>
                <a:close/>
              </a:path>
            </a:pathLst>
          </a:custGeom>
          <a:solidFill>
            <a:schemeClr val="accent6">
              <a:lumMod val="60000"/>
              <a:lumOff val="40000"/>
              <a:alpha val="66000"/>
            </a:schemeClr>
          </a:solidFill>
          <a:ln>
            <a:noFill/>
          </a:ln>
          <a:effectLst>
            <a:outerShdw blurRad="50800" dist="50800" dir="15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85101F4F-D2FF-430B-A361-2117761A860F}"/>
              </a:ext>
            </a:extLst>
          </p:cNvPr>
          <p:cNvSpPr/>
          <p:nvPr/>
        </p:nvSpPr>
        <p:spPr>
          <a:xfrm rot="12723344">
            <a:off x="7491907" y="-1551916"/>
            <a:ext cx="1624406" cy="8269125"/>
          </a:xfrm>
          <a:custGeom>
            <a:avLst/>
            <a:gdLst>
              <a:gd name="connsiteX0" fmla="*/ 812203 w 1624406"/>
              <a:gd name="connsiteY0" fmla="*/ 0 h 4776394"/>
              <a:gd name="connsiteX1" fmla="*/ 1624406 w 1624406"/>
              <a:gd name="connsiteY1" fmla="*/ 812203 h 4776394"/>
              <a:gd name="connsiteX2" fmla="*/ 1622505 w 1624406"/>
              <a:gd name="connsiteY2" fmla="*/ 849853 h 4776394"/>
              <a:gd name="connsiteX3" fmla="*/ 1624405 w 1624406"/>
              <a:gd name="connsiteY3" fmla="*/ 849853 h 4776394"/>
              <a:gd name="connsiteX4" fmla="*/ 1624405 w 1624406"/>
              <a:gd name="connsiteY4" fmla="*/ 4776394 h 4776394"/>
              <a:gd name="connsiteX5" fmla="*/ 0 w 1624406"/>
              <a:gd name="connsiteY5" fmla="*/ 4776394 h 4776394"/>
              <a:gd name="connsiteX6" fmla="*/ 0 w 1624406"/>
              <a:gd name="connsiteY6" fmla="*/ 849853 h 4776394"/>
              <a:gd name="connsiteX7" fmla="*/ 1901 w 1624406"/>
              <a:gd name="connsiteY7" fmla="*/ 849853 h 4776394"/>
              <a:gd name="connsiteX8" fmla="*/ 0 w 1624406"/>
              <a:gd name="connsiteY8" fmla="*/ 812203 h 4776394"/>
              <a:gd name="connsiteX9" fmla="*/ 812203 w 1624406"/>
              <a:gd name="connsiteY9" fmla="*/ 0 h 477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4406" h="4776394">
                <a:moveTo>
                  <a:pt x="812203" y="0"/>
                </a:moveTo>
                <a:cubicBezTo>
                  <a:pt x="1260770" y="0"/>
                  <a:pt x="1624406" y="363636"/>
                  <a:pt x="1624406" y="812203"/>
                </a:cubicBezTo>
                <a:lnTo>
                  <a:pt x="1622505" y="849853"/>
                </a:lnTo>
                <a:lnTo>
                  <a:pt x="1624405" y="849853"/>
                </a:lnTo>
                <a:lnTo>
                  <a:pt x="1624405" y="4776394"/>
                </a:lnTo>
                <a:lnTo>
                  <a:pt x="0" y="4776394"/>
                </a:lnTo>
                <a:lnTo>
                  <a:pt x="0" y="849853"/>
                </a:lnTo>
                <a:lnTo>
                  <a:pt x="1901" y="849853"/>
                </a:lnTo>
                <a:lnTo>
                  <a:pt x="0" y="812203"/>
                </a:lnTo>
                <a:cubicBezTo>
                  <a:pt x="0" y="363636"/>
                  <a:pt x="363636" y="0"/>
                  <a:pt x="812203" y="0"/>
                </a:cubicBezTo>
                <a:close/>
              </a:path>
            </a:pathLst>
          </a:custGeom>
          <a:solidFill>
            <a:schemeClr val="accent5">
              <a:lumMod val="60000"/>
              <a:lumOff val="40000"/>
              <a:alpha val="63000"/>
            </a:schemeClr>
          </a:solidFill>
          <a:ln>
            <a:noFill/>
          </a:ln>
          <a:effectLst>
            <a:outerShdw blurRad="50800" dist="50800" dir="33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39551D04-9151-45A8-851D-A11F7E0DC69B}"/>
              </a:ext>
            </a:extLst>
          </p:cNvPr>
          <p:cNvSpPr txBox="1"/>
          <p:nvPr/>
        </p:nvSpPr>
        <p:spPr>
          <a:xfrm>
            <a:off x="1843201" y="3548886"/>
            <a:ext cx="3626991" cy="400110"/>
          </a:xfrm>
          <a:prstGeom prst="rect">
            <a:avLst/>
          </a:prstGeom>
          <a:noFill/>
        </p:spPr>
        <p:txBody>
          <a:bodyPr wrap="square" rtlCol="0">
            <a:spAutoFit/>
          </a:bodyPr>
          <a:lstStyle/>
          <a:p>
            <a:r>
              <a:rPr lang="zh-CN" altLang="en-US" sz="2000" dirty="0">
                <a:solidFill>
                  <a:schemeClr val="bg1"/>
                </a:solidFill>
                <a:latin typeface="苹方 中等" panose="020B0400000000000000" pitchFamily="34" charset="-122"/>
                <a:ea typeface="苹方 中等" panose="020B0400000000000000" pitchFamily="34" charset="-122"/>
              </a:rPr>
              <a:t>民间文化的传承者</a:t>
            </a:r>
          </a:p>
        </p:txBody>
      </p:sp>
      <p:sp>
        <p:nvSpPr>
          <p:cNvPr id="32" name="文本框 31">
            <a:extLst>
              <a:ext uri="{FF2B5EF4-FFF2-40B4-BE49-F238E27FC236}">
                <a16:creationId xmlns:a16="http://schemas.microsoft.com/office/drawing/2014/main" id="{86F2B941-6656-40E9-97FA-67882AA2E92B}"/>
              </a:ext>
            </a:extLst>
          </p:cNvPr>
          <p:cNvSpPr txBox="1"/>
          <p:nvPr/>
        </p:nvSpPr>
        <p:spPr>
          <a:xfrm>
            <a:off x="1876494" y="3125649"/>
            <a:ext cx="2716191" cy="400110"/>
          </a:xfrm>
          <a:prstGeom prst="rect">
            <a:avLst/>
          </a:prstGeom>
          <a:noFill/>
        </p:spPr>
        <p:txBody>
          <a:bodyPr wrap="square" rtlCol="0">
            <a:spAutoFit/>
          </a:bodyPr>
          <a:lstStyle/>
          <a:p>
            <a:r>
              <a:rPr lang="zh-CN" altLang="en-US" sz="2000" dirty="0">
                <a:solidFill>
                  <a:schemeClr val="bg1"/>
                </a:solidFill>
                <a:latin typeface="苹方 中等" panose="020B0400000000000000" pitchFamily="34" charset="-122"/>
                <a:ea typeface="苹方 中等" panose="020B0400000000000000" pitchFamily="34" charset="-122"/>
              </a:rPr>
              <a:t>数字化公益平台</a:t>
            </a:r>
          </a:p>
        </p:txBody>
      </p:sp>
      <p:sp>
        <p:nvSpPr>
          <p:cNvPr id="36" name="文本框 35">
            <a:extLst>
              <a:ext uri="{FF2B5EF4-FFF2-40B4-BE49-F238E27FC236}">
                <a16:creationId xmlns:a16="http://schemas.microsoft.com/office/drawing/2014/main" id="{8C4D3749-47B6-4326-B7B5-6FD1F4E086D1}"/>
              </a:ext>
            </a:extLst>
          </p:cNvPr>
          <p:cNvSpPr txBox="1"/>
          <p:nvPr/>
        </p:nvSpPr>
        <p:spPr>
          <a:xfrm>
            <a:off x="767685" y="1555300"/>
            <a:ext cx="2449710" cy="1015663"/>
          </a:xfrm>
          <a:prstGeom prst="rect">
            <a:avLst/>
          </a:prstGeom>
          <a:noFill/>
        </p:spPr>
        <p:txBody>
          <a:bodyPr wrap="none" rtlCol="0">
            <a:spAutoFit/>
          </a:bodyPr>
          <a:lstStyle/>
          <a:p>
            <a:r>
              <a:rPr lang="zh-CN" altLang="en-US" sz="6000" b="1" dirty="0">
                <a:solidFill>
                  <a:schemeClr val="bg1"/>
                </a:solidFill>
                <a:latin typeface="站酷快乐体2016修订版" panose="02010600030101010101" pitchFamily="2" charset="-122"/>
                <a:ea typeface="站酷快乐体2016修订版" panose="02010600030101010101" pitchFamily="2" charset="-122"/>
              </a:rPr>
              <a:t>爱传承</a:t>
            </a:r>
            <a:endParaRPr lang="zh-CN" altLang="en-US" sz="6000" dirty="0">
              <a:latin typeface="站酷快乐体2016修订版" panose="02010600030101010101" pitchFamily="2" charset="-122"/>
              <a:ea typeface="站酷快乐体2016修订版" panose="02010600030101010101" pitchFamily="2" charset="-122"/>
            </a:endParaRPr>
          </a:p>
        </p:txBody>
      </p:sp>
      <p:sp>
        <p:nvSpPr>
          <p:cNvPr id="38" name="文本框 37">
            <a:extLst>
              <a:ext uri="{FF2B5EF4-FFF2-40B4-BE49-F238E27FC236}">
                <a16:creationId xmlns:a16="http://schemas.microsoft.com/office/drawing/2014/main" id="{B2D63470-F08D-4011-B3EA-8605748AB3B5}"/>
              </a:ext>
            </a:extLst>
          </p:cNvPr>
          <p:cNvSpPr txBox="1"/>
          <p:nvPr/>
        </p:nvSpPr>
        <p:spPr>
          <a:xfrm>
            <a:off x="767685" y="2959634"/>
            <a:ext cx="922312" cy="523220"/>
          </a:xfrm>
          <a:prstGeom prst="rect">
            <a:avLst/>
          </a:prstGeom>
          <a:noFill/>
        </p:spPr>
        <p:txBody>
          <a:bodyPr wrap="square" rtlCol="0">
            <a:spAutoFit/>
          </a:bodyPr>
          <a:lstStyle/>
          <a:p>
            <a:r>
              <a:rPr lang="zh-CN" altLang="en-US" sz="2800" b="1" dirty="0">
                <a:solidFill>
                  <a:schemeClr val="bg1"/>
                </a:solidFill>
                <a:latin typeface="方正准圆简体" panose="03000509000000000000" pitchFamily="65" charset="-122"/>
                <a:ea typeface="方正准圆简体" panose="03000509000000000000" pitchFamily="65" charset="-122"/>
              </a:rPr>
              <a:t>民间</a:t>
            </a:r>
            <a:endParaRPr lang="zh-CN" altLang="en-US" sz="2800" dirty="0"/>
          </a:p>
        </p:txBody>
      </p:sp>
      <p:sp>
        <p:nvSpPr>
          <p:cNvPr id="39" name="文本框 38">
            <a:extLst>
              <a:ext uri="{FF2B5EF4-FFF2-40B4-BE49-F238E27FC236}">
                <a16:creationId xmlns:a16="http://schemas.microsoft.com/office/drawing/2014/main" id="{81E38815-E1E7-4A72-94CA-60DACB807D49}"/>
              </a:ext>
            </a:extLst>
          </p:cNvPr>
          <p:cNvSpPr txBox="1"/>
          <p:nvPr/>
        </p:nvSpPr>
        <p:spPr>
          <a:xfrm>
            <a:off x="767685" y="3588798"/>
            <a:ext cx="906017" cy="523220"/>
          </a:xfrm>
          <a:prstGeom prst="rect">
            <a:avLst/>
          </a:prstGeom>
          <a:noFill/>
        </p:spPr>
        <p:txBody>
          <a:bodyPr wrap="none" rtlCol="0">
            <a:spAutoFit/>
          </a:bodyPr>
          <a:lstStyle/>
          <a:p>
            <a:r>
              <a:rPr lang="zh-CN" altLang="en-US" sz="2800" b="1" dirty="0">
                <a:solidFill>
                  <a:schemeClr val="bg1"/>
                </a:solidFill>
                <a:latin typeface="方正准圆简体" panose="03000509000000000000" pitchFamily="65" charset="-122"/>
                <a:ea typeface="方正准圆简体" panose="03000509000000000000" pitchFamily="65" charset="-122"/>
              </a:rPr>
              <a:t>艺术</a:t>
            </a:r>
            <a:endParaRPr lang="zh-CN" altLang="en-US" sz="2800" dirty="0"/>
          </a:p>
        </p:txBody>
      </p:sp>
    </p:spTree>
    <p:extLst>
      <p:ext uri="{BB962C8B-B14F-4D97-AF65-F5344CB8AC3E}">
        <p14:creationId xmlns:p14="http://schemas.microsoft.com/office/powerpoint/2010/main" val="41156966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7AE947E6-61A0-4042-B2AB-3995CE9F2E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3833" y="1204908"/>
            <a:ext cx="9595067" cy="4897483"/>
          </a:xfrm>
          <a:prstGeom prst="rect">
            <a:avLst/>
          </a:prstGeom>
        </p:spPr>
      </p:pic>
      <p:pic>
        <p:nvPicPr>
          <p:cNvPr id="21" name="PA-图片 20">
            <a:extLst>
              <a:ext uri="{FF2B5EF4-FFF2-40B4-BE49-F238E27FC236}">
                <a16:creationId xmlns:a16="http://schemas.microsoft.com/office/drawing/2014/main" id="{47C4B665-BE2D-4E95-8B67-AADCD5BD307A}"/>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2192000" y="1193619"/>
            <a:ext cx="9595067" cy="4897483"/>
          </a:xfrm>
          <a:prstGeom prst="rect">
            <a:avLst/>
          </a:prstGeom>
        </p:spPr>
      </p:pic>
      <p:grpSp>
        <p:nvGrpSpPr>
          <p:cNvPr id="14" name="组合 13">
            <a:extLst>
              <a:ext uri="{FF2B5EF4-FFF2-40B4-BE49-F238E27FC236}">
                <a16:creationId xmlns:a16="http://schemas.microsoft.com/office/drawing/2014/main" id="{9F6E0E01-EDAA-48D4-B5EA-4EE270286ED0}"/>
              </a:ext>
            </a:extLst>
          </p:cNvPr>
          <p:cNvGrpSpPr/>
          <p:nvPr/>
        </p:nvGrpSpPr>
        <p:grpSpPr>
          <a:xfrm>
            <a:off x="0" y="134819"/>
            <a:ext cx="12192000" cy="643944"/>
            <a:chOff x="0" y="134819"/>
            <a:chExt cx="12192000" cy="643944"/>
          </a:xfrm>
          <a:solidFill>
            <a:schemeClr val="accent5">
              <a:lumMod val="60000"/>
              <a:lumOff val="40000"/>
            </a:schemeClr>
          </a:solidFill>
        </p:grpSpPr>
        <p:sp>
          <p:nvSpPr>
            <p:cNvPr id="8" name="矩形 7">
              <a:extLst>
                <a:ext uri="{FF2B5EF4-FFF2-40B4-BE49-F238E27FC236}">
                  <a16:creationId xmlns:a16="http://schemas.microsoft.com/office/drawing/2014/main" id="{3C9F602A-2A1A-4CEE-8833-04DCE080E687}"/>
                </a:ext>
              </a:extLst>
            </p:cNvPr>
            <p:cNvSpPr/>
            <p:nvPr/>
          </p:nvSpPr>
          <p:spPr>
            <a:xfrm>
              <a:off x="0" y="351362"/>
              <a:ext cx="3943255" cy="2217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3" name="任意多边形: 形状 72">
              <a:extLst>
                <a:ext uri="{FF2B5EF4-FFF2-40B4-BE49-F238E27FC236}">
                  <a16:creationId xmlns:a16="http://schemas.microsoft.com/office/drawing/2014/main" id="{2977F360-9961-45B5-A06F-482E6795B899}"/>
                </a:ext>
              </a:extLst>
            </p:cNvPr>
            <p:cNvSpPr/>
            <p:nvPr/>
          </p:nvSpPr>
          <p:spPr>
            <a:xfrm>
              <a:off x="4234543" y="134819"/>
              <a:ext cx="3722915" cy="643944"/>
            </a:xfrm>
            <a:custGeom>
              <a:avLst/>
              <a:gdLst>
                <a:gd name="connsiteX0" fmla="*/ 0 w 4441373"/>
                <a:gd name="connsiteY0" fmla="*/ 0 h 957943"/>
                <a:gd name="connsiteX1" fmla="*/ 4441369 w 4441373"/>
                <a:gd name="connsiteY1" fmla="*/ 0 h 957943"/>
                <a:gd name="connsiteX2" fmla="*/ 3494316 w 4441373"/>
                <a:gd name="connsiteY2" fmla="*/ 478970 h 957943"/>
                <a:gd name="connsiteX3" fmla="*/ 4441373 w 4441373"/>
                <a:gd name="connsiteY3" fmla="*/ 957943 h 957943"/>
                <a:gd name="connsiteX4" fmla="*/ 0 w 4441373"/>
                <a:gd name="connsiteY4" fmla="*/ 957943 h 957943"/>
                <a:gd name="connsiteX5" fmla="*/ 0 w 4441373"/>
                <a:gd name="connsiteY5" fmla="*/ 956305 h 957943"/>
                <a:gd name="connsiteX6" fmla="*/ 943818 w 4441373"/>
                <a:gd name="connsiteY6" fmla="*/ 478971 h 957943"/>
                <a:gd name="connsiteX7" fmla="*/ 0 w 4441373"/>
                <a:gd name="connsiteY7" fmla="*/ 1636 h 95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1373" h="957943">
                  <a:moveTo>
                    <a:pt x="0" y="0"/>
                  </a:moveTo>
                  <a:lnTo>
                    <a:pt x="4441369" y="0"/>
                  </a:lnTo>
                  <a:lnTo>
                    <a:pt x="3494316" y="478970"/>
                  </a:lnTo>
                  <a:lnTo>
                    <a:pt x="4441373" y="957943"/>
                  </a:lnTo>
                  <a:lnTo>
                    <a:pt x="0" y="957943"/>
                  </a:lnTo>
                  <a:lnTo>
                    <a:pt x="0" y="956305"/>
                  </a:lnTo>
                  <a:lnTo>
                    <a:pt x="943818" y="478971"/>
                  </a:lnTo>
                  <a:lnTo>
                    <a:pt x="0" y="163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4" name="矩形 73">
              <a:extLst>
                <a:ext uri="{FF2B5EF4-FFF2-40B4-BE49-F238E27FC236}">
                  <a16:creationId xmlns:a16="http://schemas.microsoft.com/office/drawing/2014/main" id="{39BC55C9-56CE-4170-848E-01B4FBAAB835}"/>
                </a:ext>
              </a:extLst>
            </p:cNvPr>
            <p:cNvSpPr/>
            <p:nvPr/>
          </p:nvSpPr>
          <p:spPr>
            <a:xfrm>
              <a:off x="8248745" y="345919"/>
              <a:ext cx="3943255" cy="2217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 name="椭圆 11">
              <a:extLst>
                <a:ext uri="{FF2B5EF4-FFF2-40B4-BE49-F238E27FC236}">
                  <a16:creationId xmlns:a16="http://schemas.microsoft.com/office/drawing/2014/main" id="{07E38300-F777-4FCB-AEBD-269FB83C229B}"/>
                </a:ext>
              </a:extLst>
            </p:cNvPr>
            <p:cNvSpPr/>
            <p:nvPr/>
          </p:nvSpPr>
          <p:spPr>
            <a:xfrm>
              <a:off x="4087505" y="312539"/>
              <a:ext cx="288501" cy="28850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5" name="椭圆 74">
              <a:extLst>
                <a:ext uri="{FF2B5EF4-FFF2-40B4-BE49-F238E27FC236}">
                  <a16:creationId xmlns:a16="http://schemas.microsoft.com/office/drawing/2014/main" id="{4291D743-18FF-4F84-B15C-9F55D4A0EEB6}"/>
                </a:ext>
              </a:extLst>
            </p:cNvPr>
            <p:cNvSpPr/>
            <p:nvPr/>
          </p:nvSpPr>
          <p:spPr>
            <a:xfrm>
              <a:off x="7826882" y="312539"/>
              <a:ext cx="288501" cy="28850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65" name="Freeform 53">
            <a:extLst>
              <a:ext uri="{FF2B5EF4-FFF2-40B4-BE49-F238E27FC236}">
                <a16:creationId xmlns:a16="http://schemas.microsoft.com/office/drawing/2014/main" id="{203E4D2B-2C7A-43DF-A8BC-3376428F061B}"/>
              </a:ext>
            </a:extLst>
          </p:cNvPr>
          <p:cNvSpPr>
            <a:spLocks/>
          </p:cNvSpPr>
          <p:nvPr/>
        </p:nvSpPr>
        <p:spPr bwMode="auto">
          <a:xfrm flipV="1">
            <a:off x="165290" y="-483"/>
            <a:ext cx="929" cy="818"/>
          </a:xfrm>
          <a:custGeom>
            <a:avLst/>
            <a:gdLst>
              <a:gd name="T0" fmla="*/ 0 w 4"/>
              <a:gd name="T1" fmla="*/ 3 h 3"/>
              <a:gd name="T2" fmla="*/ 4 w 4"/>
              <a:gd name="T3" fmla="*/ 3 h 3"/>
              <a:gd name="T4" fmla="*/ 0 w 4"/>
              <a:gd name="T5" fmla="*/ 0 h 3"/>
              <a:gd name="T6" fmla="*/ 0 w 4"/>
              <a:gd name="T7" fmla="*/ 3 h 3"/>
            </a:gdLst>
            <a:ahLst/>
            <a:cxnLst>
              <a:cxn ang="0">
                <a:pos x="T0" y="T1"/>
              </a:cxn>
              <a:cxn ang="0">
                <a:pos x="T2" y="T3"/>
              </a:cxn>
              <a:cxn ang="0">
                <a:pos x="T4" y="T5"/>
              </a:cxn>
              <a:cxn ang="0">
                <a:pos x="T6" y="T7"/>
              </a:cxn>
            </a:cxnLst>
            <a:rect l="0" t="0" r="r" b="b"/>
            <a:pathLst>
              <a:path w="4" h="3">
                <a:moveTo>
                  <a:pt x="0" y="3"/>
                </a:moveTo>
                <a:lnTo>
                  <a:pt x="4" y="3"/>
                </a:lnTo>
                <a:cubicBezTo>
                  <a:pt x="3" y="2"/>
                  <a:pt x="1" y="1"/>
                  <a:pt x="0" y="0"/>
                </a:cubicBezTo>
                <a:lnTo>
                  <a:pt x="0" y="3"/>
                </a:lnTo>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0" name="矩形 9">
            <a:extLst>
              <a:ext uri="{FF2B5EF4-FFF2-40B4-BE49-F238E27FC236}">
                <a16:creationId xmlns:a16="http://schemas.microsoft.com/office/drawing/2014/main" id="{B3F2EF9A-DC3D-46C8-91D7-4522F947D05E}"/>
              </a:ext>
            </a:extLst>
          </p:cNvPr>
          <p:cNvSpPr/>
          <p:nvPr/>
        </p:nvSpPr>
        <p:spPr>
          <a:xfrm>
            <a:off x="4523044" y="84440"/>
            <a:ext cx="3145913" cy="769441"/>
          </a:xfrm>
          <a:prstGeom prst="rect">
            <a:avLst/>
          </a:prstGeom>
        </p:spPr>
        <p:txBody>
          <a:bodyPr wrap="square">
            <a:spAutoFit/>
          </a:bodyPr>
          <a:lstStyle/>
          <a:p>
            <a:pPr algn="ctr"/>
            <a:r>
              <a:rPr lang="zh-CN" altLang="en-US" sz="2400" b="1" dirty="0">
                <a:solidFill>
                  <a:schemeClr val="bg1"/>
                </a:solidFill>
                <a:latin typeface="汉仪综艺体简" panose="02010609000101010101" pitchFamily="49" charset="-122"/>
                <a:ea typeface="汉仪综艺体简" panose="02010609000101010101" pitchFamily="49" charset="-122"/>
                <a:cs typeface="阿里巴巴普惠体 B" panose="00020600040101010101" pitchFamily="18" charset="-122"/>
              </a:rPr>
              <a:t>项目成果</a:t>
            </a:r>
            <a:endParaRPr lang="en-US" altLang="zh-CN" sz="2400" b="1" dirty="0">
              <a:solidFill>
                <a:schemeClr val="bg1"/>
              </a:solidFill>
              <a:latin typeface="汉仪综艺体简" panose="02010609000101010101" pitchFamily="49" charset="-122"/>
              <a:ea typeface="汉仪综艺体简" panose="02010609000101010101" pitchFamily="49" charset="-122"/>
              <a:cs typeface="阿里巴巴普惠体 B" panose="00020600040101010101" pitchFamily="18" charset="-122"/>
            </a:endParaRPr>
          </a:p>
          <a:p>
            <a:pPr algn="ctr"/>
            <a:r>
              <a:rPr lang="en-US" altLang="zh-CN" sz="2000" b="1" dirty="0">
                <a:solidFill>
                  <a:schemeClr val="bg1"/>
                </a:solidFill>
                <a:latin typeface="Adobe Arabic" panose="02040503050201020203" pitchFamily="18" charset="-78"/>
                <a:ea typeface="汉仪综艺体简" panose="02010609000101010101" pitchFamily="49" charset="-122"/>
                <a:cs typeface="Adobe Arabic" panose="02040503050201020203" pitchFamily="18" charset="-78"/>
              </a:rPr>
              <a:t>achievement</a:t>
            </a:r>
            <a:endParaRPr lang="zh-CN" altLang="en-US" sz="2400" dirty="0">
              <a:solidFill>
                <a:schemeClr val="bg1"/>
              </a:solidFill>
              <a:latin typeface="Adobe Arabic" panose="02040503050201020203" pitchFamily="18" charset="-78"/>
              <a:cs typeface="Adobe Arabic" panose="02040503050201020203" pitchFamily="18" charset="-78"/>
            </a:endParaRPr>
          </a:p>
        </p:txBody>
      </p:sp>
      <p:grpSp>
        <p:nvGrpSpPr>
          <p:cNvPr id="2" name="组合 1">
            <a:extLst>
              <a:ext uri="{FF2B5EF4-FFF2-40B4-BE49-F238E27FC236}">
                <a16:creationId xmlns:a16="http://schemas.microsoft.com/office/drawing/2014/main" id="{2C908677-F06F-47D7-AF0D-0D7860B4BC35}"/>
              </a:ext>
            </a:extLst>
          </p:cNvPr>
          <p:cNvGrpSpPr/>
          <p:nvPr/>
        </p:nvGrpSpPr>
        <p:grpSpPr>
          <a:xfrm>
            <a:off x="480726" y="2427543"/>
            <a:ext cx="861774" cy="2438371"/>
            <a:chOff x="3800868" y="2503743"/>
            <a:chExt cx="861774" cy="2438371"/>
          </a:xfrm>
        </p:grpSpPr>
        <p:sp>
          <p:nvSpPr>
            <p:cNvPr id="22" name="文本框 21">
              <a:extLst>
                <a:ext uri="{FF2B5EF4-FFF2-40B4-BE49-F238E27FC236}">
                  <a16:creationId xmlns:a16="http://schemas.microsoft.com/office/drawing/2014/main" id="{AD8A3E82-FD59-4CB6-81A0-E7F8031DF628}"/>
                </a:ext>
              </a:extLst>
            </p:cNvPr>
            <p:cNvSpPr txBox="1"/>
            <p:nvPr/>
          </p:nvSpPr>
          <p:spPr>
            <a:xfrm>
              <a:off x="3800868" y="2932003"/>
              <a:ext cx="861774" cy="2010111"/>
            </a:xfrm>
            <a:prstGeom prst="rect">
              <a:avLst/>
            </a:prstGeom>
            <a:noFill/>
          </p:spPr>
          <p:txBody>
            <a:bodyPr vert="eaVert" wrap="square" rtlCol="0">
              <a:spAutoFit/>
            </a:bodyPr>
            <a:lstStyle/>
            <a:p>
              <a:r>
                <a:rPr lang="zh-CN" altLang="en-US" sz="4400" dirty="0">
                  <a:solidFill>
                    <a:schemeClr val="bg1"/>
                  </a:solidFill>
                  <a:latin typeface="方正颜宋简体_粗" panose="02000000000000000000" pitchFamily="2" charset="-122"/>
                  <a:ea typeface="方正颜宋简体_粗" panose="02000000000000000000" pitchFamily="2" charset="-122"/>
                </a:rPr>
                <a:t>爱传承</a:t>
              </a:r>
            </a:p>
          </p:txBody>
        </p:sp>
        <p:sp>
          <p:nvSpPr>
            <p:cNvPr id="19" name="Freeform 384">
              <a:extLst>
                <a:ext uri="{FF2B5EF4-FFF2-40B4-BE49-F238E27FC236}">
                  <a16:creationId xmlns:a16="http://schemas.microsoft.com/office/drawing/2014/main" id="{0EC10214-E67B-4C90-B105-7A86494AC936}"/>
                </a:ext>
              </a:extLst>
            </p:cNvPr>
            <p:cNvSpPr>
              <a:spLocks/>
            </p:cNvSpPr>
            <p:nvPr/>
          </p:nvSpPr>
          <p:spPr bwMode="auto">
            <a:xfrm>
              <a:off x="4049986" y="2503743"/>
              <a:ext cx="363538" cy="350838"/>
            </a:xfrm>
            <a:custGeom>
              <a:avLst/>
              <a:gdLst>
                <a:gd name="T0" fmla="*/ 114 w 142"/>
                <a:gd name="T1" fmla="*/ 124 h 137"/>
                <a:gd name="T2" fmla="*/ 78 w 142"/>
                <a:gd name="T3" fmla="*/ 124 h 137"/>
                <a:gd name="T4" fmla="*/ 78 w 142"/>
                <a:gd name="T5" fmla="*/ 76 h 137"/>
                <a:gd name="T6" fmla="*/ 142 w 142"/>
                <a:gd name="T7" fmla="*/ 0 h 137"/>
                <a:gd name="T8" fmla="*/ 102 w 142"/>
                <a:gd name="T9" fmla="*/ 0 h 137"/>
                <a:gd name="T10" fmla="*/ 88 w 142"/>
                <a:gd name="T11" fmla="*/ 39 h 137"/>
                <a:gd name="T12" fmla="*/ 92 w 142"/>
                <a:gd name="T13" fmla="*/ 52 h 137"/>
                <a:gd name="T14" fmla="*/ 77 w 142"/>
                <a:gd name="T15" fmla="*/ 58 h 137"/>
                <a:gd name="T16" fmla="*/ 71 w 142"/>
                <a:gd name="T17" fmla="*/ 44 h 137"/>
                <a:gd name="T18" fmla="*/ 82 w 142"/>
                <a:gd name="T19" fmla="*/ 37 h 137"/>
                <a:gd name="T20" fmla="*/ 96 w 142"/>
                <a:gd name="T21" fmla="*/ 0 h 137"/>
                <a:gd name="T22" fmla="*/ 0 w 142"/>
                <a:gd name="T23" fmla="*/ 0 h 137"/>
                <a:gd name="T24" fmla="*/ 65 w 142"/>
                <a:gd name="T25" fmla="*/ 75 h 137"/>
                <a:gd name="T26" fmla="*/ 65 w 142"/>
                <a:gd name="T27" fmla="*/ 124 h 137"/>
                <a:gd name="T28" fmla="*/ 29 w 142"/>
                <a:gd name="T29" fmla="*/ 124 h 137"/>
                <a:gd name="T30" fmla="*/ 29 w 142"/>
                <a:gd name="T31" fmla="*/ 137 h 137"/>
                <a:gd name="T32" fmla="*/ 114 w 142"/>
                <a:gd name="T33" fmla="*/ 137 h 137"/>
                <a:gd name="T34" fmla="*/ 114 w 142"/>
                <a:gd name="T35" fmla="*/ 12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37">
                  <a:moveTo>
                    <a:pt x="114" y="124"/>
                  </a:moveTo>
                  <a:cubicBezTo>
                    <a:pt x="78" y="124"/>
                    <a:pt x="78" y="124"/>
                    <a:pt x="78" y="124"/>
                  </a:cubicBezTo>
                  <a:cubicBezTo>
                    <a:pt x="78" y="76"/>
                    <a:pt x="78" y="76"/>
                    <a:pt x="78" y="76"/>
                  </a:cubicBezTo>
                  <a:cubicBezTo>
                    <a:pt x="142" y="0"/>
                    <a:pt x="142" y="0"/>
                    <a:pt x="142" y="0"/>
                  </a:cubicBezTo>
                  <a:cubicBezTo>
                    <a:pt x="102" y="0"/>
                    <a:pt x="102" y="0"/>
                    <a:pt x="102" y="0"/>
                  </a:cubicBezTo>
                  <a:cubicBezTo>
                    <a:pt x="88" y="39"/>
                    <a:pt x="88" y="39"/>
                    <a:pt x="88" y="39"/>
                  </a:cubicBezTo>
                  <a:cubicBezTo>
                    <a:pt x="92" y="42"/>
                    <a:pt x="93" y="47"/>
                    <a:pt x="92" y="52"/>
                  </a:cubicBezTo>
                  <a:cubicBezTo>
                    <a:pt x="89" y="57"/>
                    <a:pt x="83" y="60"/>
                    <a:pt x="77" y="58"/>
                  </a:cubicBezTo>
                  <a:cubicBezTo>
                    <a:pt x="72" y="56"/>
                    <a:pt x="69" y="50"/>
                    <a:pt x="71" y="44"/>
                  </a:cubicBezTo>
                  <a:cubicBezTo>
                    <a:pt x="73" y="39"/>
                    <a:pt x="77" y="36"/>
                    <a:pt x="82" y="37"/>
                  </a:cubicBezTo>
                  <a:cubicBezTo>
                    <a:pt x="96" y="0"/>
                    <a:pt x="96" y="0"/>
                    <a:pt x="96" y="0"/>
                  </a:cubicBezTo>
                  <a:cubicBezTo>
                    <a:pt x="0" y="0"/>
                    <a:pt x="0" y="0"/>
                    <a:pt x="0" y="0"/>
                  </a:cubicBezTo>
                  <a:cubicBezTo>
                    <a:pt x="65" y="75"/>
                    <a:pt x="65" y="75"/>
                    <a:pt x="65" y="75"/>
                  </a:cubicBezTo>
                  <a:cubicBezTo>
                    <a:pt x="65" y="124"/>
                    <a:pt x="65" y="124"/>
                    <a:pt x="65" y="124"/>
                  </a:cubicBezTo>
                  <a:cubicBezTo>
                    <a:pt x="29" y="124"/>
                    <a:pt x="29" y="124"/>
                    <a:pt x="29" y="124"/>
                  </a:cubicBezTo>
                  <a:cubicBezTo>
                    <a:pt x="18" y="124"/>
                    <a:pt x="18" y="137"/>
                    <a:pt x="29" y="137"/>
                  </a:cubicBezTo>
                  <a:cubicBezTo>
                    <a:pt x="114" y="137"/>
                    <a:pt x="114" y="137"/>
                    <a:pt x="114" y="137"/>
                  </a:cubicBezTo>
                  <a:cubicBezTo>
                    <a:pt x="126" y="137"/>
                    <a:pt x="126" y="124"/>
                    <a:pt x="114" y="12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pic>
        <p:nvPicPr>
          <p:cNvPr id="9" name="图片 8">
            <a:extLst>
              <a:ext uri="{FF2B5EF4-FFF2-40B4-BE49-F238E27FC236}">
                <a16:creationId xmlns:a16="http://schemas.microsoft.com/office/drawing/2014/main" id="{FB31FF7F-727E-4CEF-B446-5DA17AF22B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92000" y="1193619"/>
            <a:ext cx="9595067" cy="4897483"/>
          </a:xfrm>
          <a:prstGeom prst="rect">
            <a:avLst/>
          </a:prstGeom>
        </p:spPr>
      </p:pic>
      <p:pic>
        <p:nvPicPr>
          <p:cNvPr id="13" name="图片 12">
            <a:extLst>
              <a:ext uri="{FF2B5EF4-FFF2-40B4-BE49-F238E27FC236}">
                <a16:creationId xmlns:a16="http://schemas.microsoft.com/office/drawing/2014/main" id="{64257E94-1DE5-4F22-8FF6-9321337851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192000" y="1193619"/>
            <a:ext cx="9595067" cy="4897483"/>
          </a:xfrm>
          <a:prstGeom prst="rect">
            <a:avLst/>
          </a:prstGeom>
        </p:spPr>
      </p:pic>
      <p:pic>
        <p:nvPicPr>
          <p:cNvPr id="25" name="图片 24">
            <a:extLst>
              <a:ext uri="{FF2B5EF4-FFF2-40B4-BE49-F238E27FC236}">
                <a16:creationId xmlns:a16="http://schemas.microsoft.com/office/drawing/2014/main" id="{613CC918-44ED-473A-85F7-840A95E27F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92000" y="1193619"/>
            <a:ext cx="9595067" cy="4897483"/>
          </a:xfrm>
          <a:prstGeom prst="rect">
            <a:avLst/>
          </a:prstGeom>
        </p:spPr>
      </p:pic>
      <p:pic>
        <p:nvPicPr>
          <p:cNvPr id="6" name="图片 5">
            <a:extLst>
              <a:ext uri="{FF2B5EF4-FFF2-40B4-BE49-F238E27FC236}">
                <a16:creationId xmlns:a16="http://schemas.microsoft.com/office/drawing/2014/main" id="{5BABB2FC-FAD2-44EF-B66E-0CD239443AB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192000" y="1193619"/>
            <a:ext cx="9595067" cy="4897483"/>
          </a:xfrm>
          <a:prstGeom prst="rect">
            <a:avLst/>
          </a:prstGeom>
        </p:spPr>
      </p:pic>
      <p:pic>
        <p:nvPicPr>
          <p:cNvPr id="4" name="图片 3">
            <a:extLst>
              <a:ext uri="{FF2B5EF4-FFF2-40B4-BE49-F238E27FC236}">
                <a16:creationId xmlns:a16="http://schemas.microsoft.com/office/drawing/2014/main" id="{611F5F77-70FA-471C-98BC-7A007EC8A4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192000" y="1193619"/>
            <a:ext cx="9595067" cy="4897483"/>
          </a:xfrm>
          <a:prstGeom prst="rect">
            <a:avLst/>
          </a:prstGeom>
        </p:spPr>
      </p:pic>
    </p:spTree>
    <p:custDataLst>
      <p:tags r:id="rId1"/>
    </p:custDataLst>
    <p:extLst>
      <p:ext uri="{BB962C8B-B14F-4D97-AF65-F5344CB8AC3E}">
        <p14:creationId xmlns:p14="http://schemas.microsoft.com/office/powerpoint/2010/main" val="383274766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decel="50000" fill="hold" nodeType="clickEffect">
                                  <p:stCondLst>
                                    <p:cond delay="0"/>
                                  </p:stCondLst>
                                  <p:childTnLst>
                                    <p:animMotion origin="layout" path="M 4.16667E-7 1.48148E-6 L -0.84102 1.48148E-6 " pathEditMode="relative" rAng="0" ptsTypes="AA">
                                      <p:cBhvr>
                                        <p:cTn id="6" dur="1000" fill="hold"/>
                                        <p:tgtEl>
                                          <p:spTgt spid="21"/>
                                        </p:tgtEl>
                                        <p:attrNameLst>
                                          <p:attrName>ppt_x</p:attrName>
                                          <p:attrName>ppt_y</p:attrName>
                                        </p:attrNameLst>
                                      </p:cBhvr>
                                      <p:rCtr x="-42057" y="0"/>
                                    </p:animMotion>
                                  </p:childTnLst>
                                </p:cTn>
                              </p:par>
                            </p:childTnLst>
                          </p:cTn>
                        </p:par>
                      </p:childTnLst>
                    </p:cTn>
                  </p:par>
                  <p:par>
                    <p:cTn id="7" fill="hold">
                      <p:stCondLst>
                        <p:cond delay="indefinite"/>
                      </p:stCondLst>
                      <p:childTnLst>
                        <p:par>
                          <p:cTn id="8" fill="hold">
                            <p:stCondLst>
                              <p:cond delay="0"/>
                            </p:stCondLst>
                            <p:childTnLst>
                              <p:par>
                                <p:cTn id="9" presetID="35" presetClass="path" presetSubtype="0" decel="50000" fill="hold" nodeType="clickEffect">
                                  <p:stCondLst>
                                    <p:cond delay="0"/>
                                  </p:stCondLst>
                                  <p:childTnLst>
                                    <p:animMotion origin="layout" path="M 4.16667E-7 1.48148E-6 L -0.84102 1.48148E-6 " pathEditMode="relative" rAng="0" ptsTypes="AA">
                                      <p:cBhvr>
                                        <p:cTn id="10" dur="1000" fill="hold"/>
                                        <p:tgtEl>
                                          <p:spTgt spid="9"/>
                                        </p:tgtEl>
                                        <p:attrNameLst>
                                          <p:attrName>ppt_x</p:attrName>
                                          <p:attrName>ppt_y</p:attrName>
                                        </p:attrNameLst>
                                      </p:cBhvr>
                                      <p:rCtr x="-42057" y="0"/>
                                    </p:animMotion>
                                  </p:childTnLst>
                                </p:cTn>
                              </p:par>
                            </p:childTnLst>
                          </p:cTn>
                        </p:par>
                      </p:childTnLst>
                    </p:cTn>
                  </p:par>
                  <p:par>
                    <p:cTn id="11" fill="hold">
                      <p:stCondLst>
                        <p:cond delay="indefinite"/>
                      </p:stCondLst>
                      <p:childTnLst>
                        <p:par>
                          <p:cTn id="12" fill="hold">
                            <p:stCondLst>
                              <p:cond delay="0"/>
                            </p:stCondLst>
                            <p:childTnLst>
                              <p:par>
                                <p:cTn id="13" presetID="35" presetClass="path" presetSubtype="0" decel="50000" fill="hold" nodeType="clickEffect">
                                  <p:stCondLst>
                                    <p:cond delay="0"/>
                                  </p:stCondLst>
                                  <p:childTnLst>
                                    <p:animMotion origin="layout" path="M 4.16667E-7 1.48148E-6 L -0.84102 1.48148E-6 " pathEditMode="relative" rAng="0" ptsTypes="AA">
                                      <p:cBhvr>
                                        <p:cTn id="14" dur="1000" fill="hold"/>
                                        <p:tgtEl>
                                          <p:spTgt spid="13"/>
                                        </p:tgtEl>
                                        <p:attrNameLst>
                                          <p:attrName>ppt_x</p:attrName>
                                          <p:attrName>ppt_y</p:attrName>
                                        </p:attrNameLst>
                                      </p:cBhvr>
                                      <p:rCtr x="-42057" y="0"/>
                                    </p:animMotion>
                                  </p:childTnLst>
                                </p:cTn>
                              </p:par>
                            </p:childTnLst>
                          </p:cTn>
                        </p:par>
                      </p:childTnLst>
                    </p:cTn>
                  </p:par>
                  <p:par>
                    <p:cTn id="15" fill="hold">
                      <p:stCondLst>
                        <p:cond delay="indefinite"/>
                      </p:stCondLst>
                      <p:childTnLst>
                        <p:par>
                          <p:cTn id="16" fill="hold">
                            <p:stCondLst>
                              <p:cond delay="0"/>
                            </p:stCondLst>
                            <p:childTnLst>
                              <p:par>
                                <p:cTn id="17" presetID="35" presetClass="path" presetSubtype="0" decel="50000" fill="hold" nodeType="clickEffect">
                                  <p:stCondLst>
                                    <p:cond delay="0"/>
                                  </p:stCondLst>
                                  <p:childTnLst>
                                    <p:animMotion origin="layout" path="M 4.16667E-7 1.48148E-6 L -0.84102 1.48148E-6 " pathEditMode="relative" rAng="0" ptsTypes="AA">
                                      <p:cBhvr>
                                        <p:cTn id="18" dur="1000" fill="hold"/>
                                        <p:tgtEl>
                                          <p:spTgt spid="25"/>
                                        </p:tgtEl>
                                        <p:attrNameLst>
                                          <p:attrName>ppt_x</p:attrName>
                                          <p:attrName>ppt_y</p:attrName>
                                        </p:attrNameLst>
                                      </p:cBhvr>
                                      <p:rCtr x="-42057" y="0"/>
                                    </p:animMotion>
                                  </p:childTnLst>
                                </p:cTn>
                              </p:par>
                            </p:childTnLst>
                          </p:cTn>
                        </p:par>
                      </p:childTnLst>
                    </p:cTn>
                  </p:par>
                  <p:par>
                    <p:cTn id="19" fill="hold">
                      <p:stCondLst>
                        <p:cond delay="indefinite"/>
                      </p:stCondLst>
                      <p:childTnLst>
                        <p:par>
                          <p:cTn id="20" fill="hold">
                            <p:stCondLst>
                              <p:cond delay="0"/>
                            </p:stCondLst>
                            <p:childTnLst>
                              <p:par>
                                <p:cTn id="21" presetID="35" presetClass="path" presetSubtype="0" decel="50000" fill="hold" nodeType="clickEffect">
                                  <p:stCondLst>
                                    <p:cond delay="0"/>
                                  </p:stCondLst>
                                  <p:childTnLst>
                                    <p:animMotion origin="layout" path="M 4.16667E-7 1.48148E-6 L -0.84102 1.48148E-6 " pathEditMode="relative" rAng="0" ptsTypes="AA">
                                      <p:cBhvr>
                                        <p:cTn id="22" dur="1000" fill="hold"/>
                                        <p:tgtEl>
                                          <p:spTgt spid="6"/>
                                        </p:tgtEl>
                                        <p:attrNameLst>
                                          <p:attrName>ppt_x</p:attrName>
                                          <p:attrName>ppt_y</p:attrName>
                                        </p:attrNameLst>
                                      </p:cBhvr>
                                      <p:rCtr x="-42057" y="0"/>
                                    </p:animMotion>
                                  </p:childTnLst>
                                </p:cTn>
                              </p:par>
                            </p:childTnLst>
                          </p:cTn>
                        </p:par>
                      </p:childTnLst>
                    </p:cTn>
                  </p:par>
                  <p:par>
                    <p:cTn id="23" fill="hold">
                      <p:stCondLst>
                        <p:cond delay="indefinite"/>
                      </p:stCondLst>
                      <p:childTnLst>
                        <p:par>
                          <p:cTn id="24" fill="hold">
                            <p:stCondLst>
                              <p:cond delay="0"/>
                            </p:stCondLst>
                            <p:childTnLst>
                              <p:par>
                                <p:cTn id="25" presetID="35" presetClass="path" presetSubtype="0" decel="50000" fill="hold" nodeType="clickEffect">
                                  <p:stCondLst>
                                    <p:cond delay="0"/>
                                  </p:stCondLst>
                                  <p:childTnLst>
                                    <p:animMotion origin="layout" path="M 4.16667E-7 1.48148E-6 L -0.84102 1.48148E-6 " pathEditMode="relative" rAng="0" ptsTypes="AA">
                                      <p:cBhvr>
                                        <p:cTn id="26" dur="1000" fill="hold"/>
                                        <p:tgtEl>
                                          <p:spTgt spid="4"/>
                                        </p:tgtEl>
                                        <p:attrNameLst>
                                          <p:attrName>ppt_x</p:attrName>
                                          <p:attrName>ppt_y</p:attrName>
                                        </p:attrNameLst>
                                      </p:cBhvr>
                                      <p:rCtr x="-4205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4C5ECC66-1036-4AB2-80CF-DCE53069E6FB}"/>
              </a:ext>
            </a:extLst>
          </p:cNvPr>
          <p:cNvGrpSpPr/>
          <p:nvPr/>
        </p:nvGrpSpPr>
        <p:grpSpPr>
          <a:xfrm>
            <a:off x="1259806" y="0"/>
            <a:ext cx="876300" cy="3010444"/>
            <a:chOff x="1371600" y="0"/>
            <a:chExt cx="1092200" cy="3263900"/>
          </a:xfrm>
        </p:grpSpPr>
        <p:sp>
          <p:nvSpPr>
            <p:cNvPr id="2" name="矩形 1">
              <a:extLst>
                <a:ext uri="{FF2B5EF4-FFF2-40B4-BE49-F238E27FC236}">
                  <a16:creationId xmlns:a16="http://schemas.microsoft.com/office/drawing/2014/main" id="{5AEC9CD2-F586-48A2-8217-85BD650D81B9}"/>
                </a:ext>
              </a:extLst>
            </p:cNvPr>
            <p:cNvSpPr/>
            <p:nvPr/>
          </p:nvSpPr>
          <p:spPr>
            <a:xfrm>
              <a:off x="1371600" y="0"/>
              <a:ext cx="1092200" cy="21462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项目</a:t>
              </a:r>
              <a:endParaRPr lang="en-US" altLang="zh-CN" sz="2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a:p>
              <a:pPr algn="ctr"/>
              <a:r>
                <a:rPr lang="zh-CN" altLang="en-US" sz="2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背景</a:t>
              </a:r>
            </a:p>
          </p:txBody>
        </p:sp>
        <p:sp>
          <p:nvSpPr>
            <p:cNvPr id="13" name="任意多边形: 形状 12">
              <a:extLst>
                <a:ext uri="{FF2B5EF4-FFF2-40B4-BE49-F238E27FC236}">
                  <a16:creationId xmlns:a16="http://schemas.microsoft.com/office/drawing/2014/main" id="{28832A2A-7621-4FA3-9F03-63C0E3673E5F}"/>
                </a:ext>
              </a:extLst>
            </p:cNvPr>
            <p:cNvSpPr/>
            <p:nvPr/>
          </p:nvSpPr>
          <p:spPr>
            <a:xfrm rot="10800000">
              <a:off x="1371600" y="2146298"/>
              <a:ext cx="1092200" cy="800102"/>
            </a:xfrm>
            <a:custGeom>
              <a:avLst/>
              <a:gdLst>
                <a:gd name="connsiteX0" fmla="*/ 1206500 w 1206500"/>
                <a:gd name="connsiteY0" fmla="*/ 495300 h 495300"/>
                <a:gd name="connsiteX1" fmla="*/ 0 w 1206500"/>
                <a:gd name="connsiteY1" fmla="*/ 495300 h 495300"/>
                <a:gd name="connsiteX2" fmla="*/ 294084 w 1206500"/>
                <a:gd name="connsiteY2" fmla="*/ 0 h 495300"/>
                <a:gd name="connsiteX3" fmla="*/ 912416 w 1206500"/>
                <a:gd name="connsiteY3" fmla="*/ 0 h 495300"/>
              </a:gdLst>
              <a:ahLst/>
              <a:cxnLst>
                <a:cxn ang="0">
                  <a:pos x="connsiteX0" y="connsiteY0"/>
                </a:cxn>
                <a:cxn ang="0">
                  <a:pos x="connsiteX1" y="connsiteY1"/>
                </a:cxn>
                <a:cxn ang="0">
                  <a:pos x="connsiteX2" y="connsiteY2"/>
                </a:cxn>
                <a:cxn ang="0">
                  <a:pos x="connsiteX3" y="connsiteY3"/>
                </a:cxn>
              </a:cxnLst>
              <a:rect l="l" t="t" r="r" b="b"/>
              <a:pathLst>
                <a:path w="1206500" h="495300">
                  <a:moveTo>
                    <a:pt x="1206500" y="495300"/>
                  </a:moveTo>
                  <a:lnTo>
                    <a:pt x="0" y="495300"/>
                  </a:lnTo>
                  <a:lnTo>
                    <a:pt x="294084" y="0"/>
                  </a:lnTo>
                  <a:lnTo>
                    <a:pt x="912416" y="0"/>
                  </a:lnTo>
                  <a:close/>
                </a:path>
              </a:pathLst>
            </a:custGeom>
            <a:solidFill>
              <a:srgbClr val="E7AA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a:extLst>
                <a:ext uri="{FF2B5EF4-FFF2-40B4-BE49-F238E27FC236}">
                  <a16:creationId xmlns:a16="http://schemas.microsoft.com/office/drawing/2014/main" id="{68DFC7F9-9D86-435B-B621-B6E1F1E81CFC}"/>
                </a:ext>
              </a:extLst>
            </p:cNvPr>
            <p:cNvSpPr/>
            <p:nvPr/>
          </p:nvSpPr>
          <p:spPr>
            <a:xfrm rot="10800000">
              <a:off x="1739899" y="2946401"/>
              <a:ext cx="342899" cy="317499"/>
            </a:xfrm>
            <a:prstGeom prst="triangle">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a:extLst>
              <a:ext uri="{FF2B5EF4-FFF2-40B4-BE49-F238E27FC236}">
                <a16:creationId xmlns:a16="http://schemas.microsoft.com/office/drawing/2014/main" id="{6CC19BE3-225D-452A-AC0A-3B6F73ED4EA0}"/>
              </a:ext>
            </a:extLst>
          </p:cNvPr>
          <p:cNvGrpSpPr/>
          <p:nvPr/>
        </p:nvGrpSpPr>
        <p:grpSpPr>
          <a:xfrm>
            <a:off x="3535362" y="0"/>
            <a:ext cx="876300" cy="2997200"/>
            <a:chOff x="1371600" y="0"/>
            <a:chExt cx="1092200" cy="3263900"/>
          </a:xfrm>
        </p:grpSpPr>
        <p:sp>
          <p:nvSpPr>
            <p:cNvPr id="19" name="矩形 18">
              <a:extLst>
                <a:ext uri="{FF2B5EF4-FFF2-40B4-BE49-F238E27FC236}">
                  <a16:creationId xmlns:a16="http://schemas.microsoft.com/office/drawing/2014/main" id="{ADEDC183-86D5-4804-B02A-8AD3A88822A2}"/>
                </a:ext>
              </a:extLst>
            </p:cNvPr>
            <p:cNvSpPr/>
            <p:nvPr/>
          </p:nvSpPr>
          <p:spPr>
            <a:xfrm>
              <a:off x="1371600" y="0"/>
              <a:ext cx="1092200" cy="214629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项目</a:t>
              </a:r>
              <a:endParaRPr lang="en-US" altLang="zh-CN" sz="2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a:p>
              <a:pPr algn="ctr"/>
              <a:r>
                <a:rPr lang="zh-CN" altLang="en-US" sz="2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内容</a:t>
              </a:r>
            </a:p>
          </p:txBody>
        </p:sp>
        <p:sp>
          <p:nvSpPr>
            <p:cNvPr id="21" name="任意多边形: 形状 20">
              <a:extLst>
                <a:ext uri="{FF2B5EF4-FFF2-40B4-BE49-F238E27FC236}">
                  <a16:creationId xmlns:a16="http://schemas.microsoft.com/office/drawing/2014/main" id="{D96C000E-9584-40A3-A75D-58C70D0F68CB}"/>
                </a:ext>
              </a:extLst>
            </p:cNvPr>
            <p:cNvSpPr/>
            <p:nvPr/>
          </p:nvSpPr>
          <p:spPr>
            <a:xfrm rot="10800000">
              <a:off x="1371600" y="2146298"/>
              <a:ext cx="1092200" cy="800102"/>
            </a:xfrm>
            <a:custGeom>
              <a:avLst/>
              <a:gdLst>
                <a:gd name="connsiteX0" fmla="*/ 1206500 w 1206500"/>
                <a:gd name="connsiteY0" fmla="*/ 495300 h 495300"/>
                <a:gd name="connsiteX1" fmla="*/ 0 w 1206500"/>
                <a:gd name="connsiteY1" fmla="*/ 495300 h 495300"/>
                <a:gd name="connsiteX2" fmla="*/ 294084 w 1206500"/>
                <a:gd name="connsiteY2" fmla="*/ 0 h 495300"/>
                <a:gd name="connsiteX3" fmla="*/ 912416 w 1206500"/>
                <a:gd name="connsiteY3" fmla="*/ 0 h 495300"/>
              </a:gdLst>
              <a:ahLst/>
              <a:cxnLst>
                <a:cxn ang="0">
                  <a:pos x="connsiteX0" y="connsiteY0"/>
                </a:cxn>
                <a:cxn ang="0">
                  <a:pos x="connsiteX1" y="connsiteY1"/>
                </a:cxn>
                <a:cxn ang="0">
                  <a:pos x="connsiteX2" y="connsiteY2"/>
                </a:cxn>
                <a:cxn ang="0">
                  <a:pos x="connsiteX3" y="connsiteY3"/>
                </a:cxn>
              </a:cxnLst>
              <a:rect l="l" t="t" r="r" b="b"/>
              <a:pathLst>
                <a:path w="1206500" h="495300">
                  <a:moveTo>
                    <a:pt x="1206500" y="495300"/>
                  </a:moveTo>
                  <a:lnTo>
                    <a:pt x="0" y="495300"/>
                  </a:lnTo>
                  <a:lnTo>
                    <a:pt x="294084" y="0"/>
                  </a:lnTo>
                  <a:lnTo>
                    <a:pt x="912416" y="0"/>
                  </a:lnTo>
                  <a:close/>
                </a:path>
              </a:pathLst>
            </a:custGeom>
            <a:solidFill>
              <a:srgbClr val="E7AA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a:extLst>
                <a:ext uri="{FF2B5EF4-FFF2-40B4-BE49-F238E27FC236}">
                  <a16:creationId xmlns:a16="http://schemas.microsoft.com/office/drawing/2014/main" id="{FEC54A4B-B30A-4718-9BBA-8A0F55603B0C}"/>
                </a:ext>
              </a:extLst>
            </p:cNvPr>
            <p:cNvSpPr/>
            <p:nvPr/>
          </p:nvSpPr>
          <p:spPr>
            <a:xfrm rot="10800000">
              <a:off x="1739899" y="2946401"/>
              <a:ext cx="342899" cy="317499"/>
            </a:xfrm>
            <a:prstGeom prst="triangle">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a:extLst>
              <a:ext uri="{FF2B5EF4-FFF2-40B4-BE49-F238E27FC236}">
                <a16:creationId xmlns:a16="http://schemas.microsoft.com/office/drawing/2014/main" id="{C480A5A0-DB42-4FC8-B19B-60EAF9A40E48}"/>
              </a:ext>
            </a:extLst>
          </p:cNvPr>
          <p:cNvGrpSpPr/>
          <p:nvPr/>
        </p:nvGrpSpPr>
        <p:grpSpPr>
          <a:xfrm>
            <a:off x="5800724" y="0"/>
            <a:ext cx="876300" cy="2997200"/>
            <a:chOff x="1371600" y="0"/>
            <a:chExt cx="1092200" cy="3263900"/>
          </a:xfrm>
        </p:grpSpPr>
        <p:sp>
          <p:nvSpPr>
            <p:cNvPr id="26" name="矩形 25">
              <a:extLst>
                <a:ext uri="{FF2B5EF4-FFF2-40B4-BE49-F238E27FC236}">
                  <a16:creationId xmlns:a16="http://schemas.microsoft.com/office/drawing/2014/main" id="{02E1F59C-3E58-412E-9A8F-EB65EF032C69}"/>
                </a:ext>
              </a:extLst>
            </p:cNvPr>
            <p:cNvSpPr/>
            <p:nvPr/>
          </p:nvSpPr>
          <p:spPr>
            <a:xfrm>
              <a:off x="1371600" y="0"/>
              <a:ext cx="1092200" cy="214629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项目</a:t>
              </a:r>
              <a:endParaRPr lang="en-US" altLang="zh-CN" sz="2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a:p>
              <a:pPr algn="ctr"/>
              <a:r>
                <a:rPr lang="zh-CN" altLang="en-US" sz="2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成果</a:t>
              </a:r>
            </a:p>
          </p:txBody>
        </p:sp>
        <p:sp>
          <p:nvSpPr>
            <p:cNvPr id="27" name="任意多边形: 形状 26">
              <a:extLst>
                <a:ext uri="{FF2B5EF4-FFF2-40B4-BE49-F238E27FC236}">
                  <a16:creationId xmlns:a16="http://schemas.microsoft.com/office/drawing/2014/main" id="{492B6F49-CDB6-485C-9041-65F75398CA0B}"/>
                </a:ext>
              </a:extLst>
            </p:cNvPr>
            <p:cNvSpPr/>
            <p:nvPr/>
          </p:nvSpPr>
          <p:spPr>
            <a:xfrm rot="10800000">
              <a:off x="1371600" y="2146298"/>
              <a:ext cx="1092200" cy="800102"/>
            </a:xfrm>
            <a:custGeom>
              <a:avLst/>
              <a:gdLst>
                <a:gd name="connsiteX0" fmla="*/ 1206500 w 1206500"/>
                <a:gd name="connsiteY0" fmla="*/ 495300 h 495300"/>
                <a:gd name="connsiteX1" fmla="*/ 0 w 1206500"/>
                <a:gd name="connsiteY1" fmla="*/ 495300 h 495300"/>
                <a:gd name="connsiteX2" fmla="*/ 294084 w 1206500"/>
                <a:gd name="connsiteY2" fmla="*/ 0 h 495300"/>
                <a:gd name="connsiteX3" fmla="*/ 912416 w 1206500"/>
                <a:gd name="connsiteY3" fmla="*/ 0 h 495300"/>
              </a:gdLst>
              <a:ahLst/>
              <a:cxnLst>
                <a:cxn ang="0">
                  <a:pos x="connsiteX0" y="connsiteY0"/>
                </a:cxn>
                <a:cxn ang="0">
                  <a:pos x="connsiteX1" y="connsiteY1"/>
                </a:cxn>
                <a:cxn ang="0">
                  <a:pos x="connsiteX2" y="connsiteY2"/>
                </a:cxn>
                <a:cxn ang="0">
                  <a:pos x="connsiteX3" y="connsiteY3"/>
                </a:cxn>
              </a:cxnLst>
              <a:rect l="l" t="t" r="r" b="b"/>
              <a:pathLst>
                <a:path w="1206500" h="495300">
                  <a:moveTo>
                    <a:pt x="1206500" y="495300"/>
                  </a:moveTo>
                  <a:lnTo>
                    <a:pt x="0" y="495300"/>
                  </a:lnTo>
                  <a:lnTo>
                    <a:pt x="294084" y="0"/>
                  </a:lnTo>
                  <a:lnTo>
                    <a:pt x="912416" y="0"/>
                  </a:lnTo>
                  <a:close/>
                </a:path>
              </a:pathLst>
            </a:custGeom>
            <a:solidFill>
              <a:srgbClr val="E7AA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a:extLst>
                <a:ext uri="{FF2B5EF4-FFF2-40B4-BE49-F238E27FC236}">
                  <a16:creationId xmlns:a16="http://schemas.microsoft.com/office/drawing/2014/main" id="{1ED28DD2-B867-4338-88A0-79ACA5B0E3D6}"/>
                </a:ext>
              </a:extLst>
            </p:cNvPr>
            <p:cNvSpPr/>
            <p:nvPr/>
          </p:nvSpPr>
          <p:spPr>
            <a:xfrm rot="10800000">
              <a:off x="1739899" y="2946401"/>
              <a:ext cx="342899" cy="317499"/>
            </a:xfrm>
            <a:prstGeom prst="triangle">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a:extLst>
              <a:ext uri="{FF2B5EF4-FFF2-40B4-BE49-F238E27FC236}">
                <a16:creationId xmlns:a16="http://schemas.microsoft.com/office/drawing/2014/main" id="{15F0279B-41AB-4812-BDFA-73AC1C4526A1}"/>
              </a:ext>
            </a:extLst>
          </p:cNvPr>
          <p:cNvGrpSpPr/>
          <p:nvPr/>
        </p:nvGrpSpPr>
        <p:grpSpPr>
          <a:xfrm>
            <a:off x="8066086" y="13244"/>
            <a:ext cx="876300" cy="4850856"/>
            <a:chOff x="1371600" y="0"/>
            <a:chExt cx="1092200" cy="3263900"/>
          </a:xfrm>
        </p:grpSpPr>
        <p:sp>
          <p:nvSpPr>
            <p:cNvPr id="31" name="矩形 30">
              <a:extLst>
                <a:ext uri="{FF2B5EF4-FFF2-40B4-BE49-F238E27FC236}">
                  <a16:creationId xmlns:a16="http://schemas.microsoft.com/office/drawing/2014/main" id="{57D2FA2A-84F6-4194-88C5-597B90ACB90F}"/>
                </a:ext>
              </a:extLst>
            </p:cNvPr>
            <p:cNvSpPr/>
            <p:nvPr/>
          </p:nvSpPr>
          <p:spPr>
            <a:xfrm>
              <a:off x="1371600" y="0"/>
              <a:ext cx="1092200" cy="2146299"/>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latin typeface="汉仪综艺体简" panose="02010609000101010101" pitchFamily="49" charset="-122"/>
                  <a:ea typeface="汉仪综艺体简" panose="02010609000101010101" pitchFamily="49" charset="-122"/>
                  <a:cs typeface="阿里巴巴普惠体 B" panose="00020600040101010101" pitchFamily="18" charset="-122"/>
                </a:rPr>
                <a:t>项目</a:t>
              </a:r>
              <a:endParaRPr lang="en-US" altLang="zh-CN" sz="3200" b="1" dirty="0">
                <a:latin typeface="汉仪综艺体简" panose="02010609000101010101" pitchFamily="49" charset="-122"/>
                <a:ea typeface="汉仪综艺体简" panose="02010609000101010101" pitchFamily="49" charset="-122"/>
                <a:cs typeface="阿里巴巴普惠体 B" panose="00020600040101010101" pitchFamily="18" charset="-122"/>
              </a:endParaRPr>
            </a:p>
            <a:p>
              <a:pPr algn="ctr"/>
              <a:r>
                <a:rPr lang="zh-CN" altLang="en-US" sz="3200" b="1" dirty="0">
                  <a:latin typeface="汉仪综艺体简" panose="02010609000101010101" pitchFamily="49" charset="-122"/>
                  <a:ea typeface="汉仪综艺体简" panose="02010609000101010101" pitchFamily="49" charset="-122"/>
                  <a:cs typeface="阿里巴巴普惠体 B" panose="00020600040101010101" pitchFamily="18" charset="-122"/>
                </a:rPr>
                <a:t>经费</a:t>
              </a:r>
            </a:p>
          </p:txBody>
        </p:sp>
        <p:sp>
          <p:nvSpPr>
            <p:cNvPr id="33" name="任意多边形: 形状 32">
              <a:extLst>
                <a:ext uri="{FF2B5EF4-FFF2-40B4-BE49-F238E27FC236}">
                  <a16:creationId xmlns:a16="http://schemas.microsoft.com/office/drawing/2014/main" id="{0790749F-20B5-4D99-B329-F37BD485915A}"/>
                </a:ext>
              </a:extLst>
            </p:cNvPr>
            <p:cNvSpPr/>
            <p:nvPr/>
          </p:nvSpPr>
          <p:spPr>
            <a:xfrm rot="10800000">
              <a:off x="1371600" y="2146298"/>
              <a:ext cx="1092200" cy="800102"/>
            </a:xfrm>
            <a:custGeom>
              <a:avLst/>
              <a:gdLst>
                <a:gd name="connsiteX0" fmla="*/ 1206500 w 1206500"/>
                <a:gd name="connsiteY0" fmla="*/ 495300 h 495300"/>
                <a:gd name="connsiteX1" fmla="*/ 0 w 1206500"/>
                <a:gd name="connsiteY1" fmla="*/ 495300 h 495300"/>
                <a:gd name="connsiteX2" fmla="*/ 294084 w 1206500"/>
                <a:gd name="connsiteY2" fmla="*/ 0 h 495300"/>
                <a:gd name="connsiteX3" fmla="*/ 912416 w 1206500"/>
                <a:gd name="connsiteY3" fmla="*/ 0 h 495300"/>
              </a:gdLst>
              <a:ahLst/>
              <a:cxnLst>
                <a:cxn ang="0">
                  <a:pos x="connsiteX0" y="connsiteY0"/>
                </a:cxn>
                <a:cxn ang="0">
                  <a:pos x="connsiteX1" y="connsiteY1"/>
                </a:cxn>
                <a:cxn ang="0">
                  <a:pos x="connsiteX2" y="connsiteY2"/>
                </a:cxn>
                <a:cxn ang="0">
                  <a:pos x="connsiteX3" y="connsiteY3"/>
                </a:cxn>
              </a:cxnLst>
              <a:rect l="l" t="t" r="r" b="b"/>
              <a:pathLst>
                <a:path w="1206500" h="495300">
                  <a:moveTo>
                    <a:pt x="1206500" y="495300"/>
                  </a:moveTo>
                  <a:lnTo>
                    <a:pt x="0" y="495300"/>
                  </a:lnTo>
                  <a:lnTo>
                    <a:pt x="294084" y="0"/>
                  </a:lnTo>
                  <a:lnTo>
                    <a:pt x="912416" y="0"/>
                  </a:lnTo>
                  <a:close/>
                </a:path>
              </a:pathLst>
            </a:custGeom>
            <a:solidFill>
              <a:srgbClr val="E7AA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a:extLst>
                <a:ext uri="{FF2B5EF4-FFF2-40B4-BE49-F238E27FC236}">
                  <a16:creationId xmlns:a16="http://schemas.microsoft.com/office/drawing/2014/main" id="{0804CC7D-1272-4BBF-84AC-100306514000}"/>
                </a:ext>
              </a:extLst>
            </p:cNvPr>
            <p:cNvSpPr/>
            <p:nvPr/>
          </p:nvSpPr>
          <p:spPr>
            <a:xfrm rot="10800000">
              <a:off x="1739899" y="2946401"/>
              <a:ext cx="342899" cy="317499"/>
            </a:xfrm>
            <a:prstGeom prst="triangle">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a:extLst>
              <a:ext uri="{FF2B5EF4-FFF2-40B4-BE49-F238E27FC236}">
                <a16:creationId xmlns:a16="http://schemas.microsoft.com/office/drawing/2014/main" id="{7A9C746E-C5A0-48B9-866D-950A02B5F986}"/>
              </a:ext>
            </a:extLst>
          </p:cNvPr>
          <p:cNvGrpSpPr/>
          <p:nvPr/>
        </p:nvGrpSpPr>
        <p:grpSpPr>
          <a:xfrm>
            <a:off x="10331450" y="13244"/>
            <a:ext cx="876300" cy="2997200"/>
            <a:chOff x="1371600" y="0"/>
            <a:chExt cx="1092200" cy="3263900"/>
          </a:xfrm>
        </p:grpSpPr>
        <p:sp>
          <p:nvSpPr>
            <p:cNvPr id="36" name="矩形 35">
              <a:extLst>
                <a:ext uri="{FF2B5EF4-FFF2-40B4-BE49-F238E27FC236}">
                  <a16:creationId xmlns:a16="http://schemas.microsoft.com/office/drawing/2014/main" id="{88EC17B0-9661-4BA7-92C9-23B76FCE05CA}"/>
                </a:ext>
              </a:extLst>
            </p:cNvPr>
            <p:cNvSpPr/>
            <p:nvPr/>
          </p:nvSpPr>
          <p:spPr>
            <a:xfrm>
              <a:off x="1371600" y="0"/>
              <a:ext cx="1092200" cy="214629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项目</a:t>
              </a:r>
              <a:endParaRPr lang="en-US" altLang="zh-CN" sz="2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a:p>
              <a:pPr algn="ctr"/>
              <a:r>
                <a:rPr lang="zh-CN" altLang="en-US" sz="2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总结</a:t>
              </a:r>
            </a:p>
          </p:txBody>
        </p:sp>
        <p:sp>
          <p:nvSpPr>
            <p:cNvPr id="37" name="任意多边形: 形状 36">
              <a:extLst>
                <a:ext uri="{FF2B5EF4-FFF2-40B4-BE49-F238E27FC236}">
                  <a16:creationId xmlns:a16="http://schemas.microsoft.com/office/drawing/2014/main" id="{EF55C64D-EFD6-4821-A5A2-1D5CB9EC4C62}"/>
                </a:ext>
              </a:extLst>
            </p:cNvPr>
            <p:cNvSpPr/>
            <p:nvPr/>
          </p:nvSpPr>
          <p:spPr>
            <a:xfrm rot="10800000">
              <a:off x="1371600" y="2146298"/>
              <a:ext cx="1092200" cy="800102"/>
            </a:xfrm>
            <a:custGeom>
              <a:avLst/>
              <a:gdLst>
                <a:gd name="connsiteX0" fmla="*/ 1206500 w 1206500"/>
                <a:gd name="connsiteY0" fmla="*/ 495300 h 495300"/>
                <a:gd name="connsiteX1" fmla="*/ 0 w 1206500"/>
                <a:gd name="connsiteY1" fmla="*/ 495300 h 495300"/>
                <a:gd name="connsiteX2" fmla="*/ 294084 w 1206500"/>
                <a:gd name="connsiteY2" fmla="*/ 0 h 495300"/>
                <a:gd name="connsiteX3" fmla="*/ 912416 w 1206500"/>
                <a:gd name="connsiteY3" fmla="*/ 0 h 495300"/>
              </a:gdLst>
              <a:ahLst/>
              <a:cxnLst>
                <a:cxn ang="0">
                  <a:pos x="connsiteX0" y="connsiteY0"/>
                </a:cxn>
                <a:cxn ang="0">
                  <a:pos x="connsiteX1" y="connsiteY1"/>
                </a:cxn>
                <a:cxn ang="0">
                  <a:pos x="connsiteX2" y="connsiteY2"/>
                </a:cxn>
                <a:cxn ang="0">
                  <a:pos x="connsiteX3" y="connsiteY3"/>
                </a:cxn>
              </a:cxnLst>
              <a:rect l="l" t="t" r="r" b="b"/>
              <a:pathLst>
                <a:path w="1206500" h="495300">
                  <a:moveTo>
                    <a:pt x="1206500" y="495300"/>
                  </a:moveTo>
                  <a:lnTo>
                    <a:pt x="0" y="495300"/>
                  </a:lnTo>
                  <a:lnTo>
                    <a:pt x="294084" y="0"/>
                  </a:lnTo>
                  <a:lnTo>
                    <a:pt x="912416" y="0"/>
                  </a:lnTo>
                  <a:close/>
                </a:path>
              </a:pathLst>
            </a:custGeom>
            <a:solidFill>
              <a:srgbClr val="E7AA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等腰三角形 37">
              <a:extLst>
                <a:ext uri="{FF2B5EF4-FFF2-40B4-BE49-F238E27FC236}">
                  <a16:creationId xmlns:a16="http://schemas.microsoft.com/office/drawing/2014/main" id="{917F9E25-33F2-45AC-9DA0-3E66382A75E6}"/>
                </a:ext>
              </a:extLst>
            </p:cNvPr>
            <p:cNvSpPr/>
            <p:nvPr/>
          </p:nvSpPr>
          <p:spPr>
            <a:xfrm rot="10800000">
              <a:off x="1739899" y="2946401"/>
              <a:ext cx="342899" cy="317499"/>
            </a:xfrm>
            <a:prstGeom prst="triangle">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Oval 58">
            <a:extLst>
              <a:ext uri="{FF2B5EF4-FFF2-40B4-BE49-F238E27FC236}">
                <a16:creationId xmlns:a16="http://schemas.microsoft.com/office/drawing/2014/main" id="{682D678E-330F-4791-8336-395EE28F5E83}"/>
              </a:ext>
            </a:extLst>
          </p:cNvPr>
          <p:cNvSpPr>
            <a:spLocks noChangeArrowheads="1"/>
          </p:cNvSpPr>
          <p:nvPr/>
        </p:nvSpPr>
        <p:spPr bwMode="auto">
          <a:xfrm>
            <a:off x="1482793" y="152400"/>
            <a:ext cx="420134" cy="412705"/>
          </a:xfrm>
          <a:custGeom>
            <a:avLst/>
            <a:gdLst/>
            <a:ahLst/>
            <a:cxnLst/>
            <a:rect l="l" t="t" r="r" b="b"/>
            <a:pathLst>
              <a:path w="423863" h="442471">
                <a:moveTo>
                  <a:pt x="106363" y="321821"/>
                </a:moveTo>
                <a:lnTo>
                  <a:pt x="255588" y="321821"/>
                </a:lnTo>
                <a:lnTo>
                  <a:pt x="255588" y="348809"/>
                </a:lnTo>
                <a:lnTo>
                  <a:pt x="188913" y="348809"/>
                </a:lnTo>
                <a:lnTo>
                  <a:pt x="277813" y="442471"/>
                </a:lnTo>
                <a:lnTo>
                  <a:pt x="258763" y="442471"/>
                </a:lnTo>
                <a:lnTo>
                  <a:pt x="184150" y="366271"/>
                </a:lnTo>
                <a:lnTo>
                  <a:pt x="184150" y="442471"/>
                </a:lnTo>
                <a:lnTo>
                  <a:pt x="173038" y="442471"/>
                </a:lnTo>
                <a:lnTo>
                  <a:pt x="173038" y="366271"/>
                </a:lnTo>
                <a:lnTo>
                  <a:pt x="98425" y="442471"/>
                </a:lnTo>
                <a:lnTo>
                  <a:pt x="79375" y="442471"/>
                </a:lnTo>
                <a:lnTo>
                  <a:pt x="169863" y="348809"/>
                </a:lnTo>
                <a:lnTo>
                  <a:pt x="106363" y="348809"/>
                </a:lnTo>
                <a:close/>
                <a:moveTo>
                  <a:pt x="236538" y="190058"/>
                </a:moveTo>
                <a:cubicBezTo>
                  <a:pt x="247059" y="190058"/>
                  <a:pt x="255588" y="198587"/>
                  <a:pt x="255588" y="209108"/>
                </a:cubicBezTo>
                <a:cubicBezTo>
                  <a:pt x="255588" y="219629"/>
                  <a:pt x="247059" y="228158"/>
                  <a:pt x="236538" y="228158"/>
                </a:cubicBezTo>
                <a:cubicBezTo>
                  <a:pt x="226017" y="228158"/>
                  <a:pt x="217488" y="219629"/>
                  <a:pt x="217488" y="209108"/>
                </a:cubicBezTo>
                <a:cubicBezTo>
                  <a:pt x="217488" y="198587"/>
                  <a:pt x="226017" y="190058"/>
                  <a:pt x="236538" y="190058"/>
                </a:cubicBezTo>
                <a:close/>
                <a:moveTo>
                  <a:pt x="113507" y="190058"/>
                </a:moveTo>
                <a:cubicBezTo>
                  <a:pt x="123590" y="190058"/>
                  <a:pt x="131764" y="198587"/>
                  <a:pt x="131764" y="209108"/>
                </a:cubicBezTo>
                <a:cubicBezTo>
                  <a:pt x="131764" y="219629"/>
                  <a:pt x="123590" y="228158"/>
                  <a:pt x="113507" y="228158"/>
                </a:cubicBezTo>
                <a:cubicBezTo>
                  <a:pt x="103424" y="228158"/>
                  <a:pt x="95250" y="219629"/>
                  <a:pt x="95250" y="209108"/>
                </a:cubicBezTo>
                <a:cubicBezTo>
                  <a:pt x="95250" y="198587"/>
                  <a:pt x="103424" y="190058"/>
                  <a:pt x="113507" y="190058"/>
                </a:cubicBezTo>
                <a:close/>
                <a:moveTo>
                  <a:pt x="237332" y="161483"/>
                </a:moveTo>
                <a:cubicBezTo>
                  <a:pt x="210591" y="161483"/>
                  <a:pt x="188913" y="183161"/>
                  <a:pt x="188913" y="209902"/>
                </a:cubicBezTo>
                <a:cubicBezTo>
                  <a:pt x="188913" y="236643"/>
                  <a:pt x="210591" y="258321"/>
                  <a:pt x="237332" y="258321"/>
                </a:cubicBezTo>
                <a:cubicBezTo>
                  <a:pt x="264073" y="258321"/>
                  <a:pt x="285751" y="236643"/>
                  <a:pt x="285751" y="209902"/>
                </a:cubicBezTo>
                <a:cubicBezTo>
                  <a:pt x="285751" y="183161"/>
                  <a:pt x="264073" y="161483"/>
                  <a:pt x="237332" y="161483"/>
                </a:cubicBezTo>
                <a:close/>
                <a:moveTo>
                  <a:pt x="113507" y="161483"/>
                </a:moveTo>
                <a:cubicBezTo>
                  <a:pt x="86766" y="161483"/>
                  <a:pt x="65088" y="183161"/>
                  <a:pt x="65088" y="209902"/>
                </a:cubicBezTo>
                <a:cubicBezTo>
                  <a:pt x="65088" y="236643"/>
                  <a:pt x="86766" y="258321"/>
                  <a:pt x="113507" y="258321"/>
                </a:cubicBezTo>
                <a:cubicBezTo>
                  <a:pt x="140248" y="258321"/>
                  <a:pt x="161926" y="236643"/>
                  <a:pt x="161926" y="209902"/>
                </a:cubicBezTo>
                <a:cubicBezTo>
                  <a:pt x="161926" y="183161"/>
                  <a:pt x="140248" y="161483"/>
                  <a:pt x="113507" y="161483"/>
                </a:cubicBezTo>
                <a:close/>
                <a:moveTo>
                  <a:pt x="78914" y="40833"/>
                </a:moveTo>
                <a:cubicBezTo>
                  <a:pt x="56331" y="40833"/>
                  <a:pt x="41275" y="59594"/>
                  <a:pt x="41275" y="82108"/>
                </a:cubicBezTo>
                <a:cubicBezTo>
                  <a:pt x="41275" y="104622"/>
                  <a:pt x="60095" y="123383"/>
                  <a:pt x="82678" y="123383"/>
                </a:cubicBezTo>
                <a:cubicBezTo>
                  <a:pt x="90196" y="123383"/>
                  <a:pt x="97713" y="119641"/>
                  <a:pt x="97734" y="119631"/>
                </a:cubicBezTo>
                <a:cubicBezTo>
                  <a:pt x="97748" y="119631"/>
                  <a:pt x="99025" y="119631"/>
                  <a:pt x="214415" y="119631"/>
                </a:cubicBezTo>
                <a:cubicBezTo>
                  <a:pt x="214443" y="119640"/>
                  <a:pt x="225717" y="123383"/>
                  <a:pt x="233235" y="123383"/>
                </a:cubicBezTo>
                <a:cubicBezTo>
                  <a:pt x="255819" y="123383"/>
                  <a:pt x="274638" y="104622"/>
                  <a:pt x="274638" y="82108"/>
                </a:cubicBezTo>
                <a:cubicBezTo>
                  <a:pt x="274638" y="59594"/>
                  <a:pt x="255819" y="40833"/>
                  <a:pt x="233235" y="40833"/>
                </a:cubicBezTo>
                <a:cubicBezTo>
                  <a:pt x="210652" y="40833"/>
                  <a:pt x="191832" y="59594"/>
                  <a:pt x="191832" y="82108"/>
                </a:cubicBezTo>
                <a:cubicBezTo>
                  <a:pt x="191832" y="89613"/>
                  <a:pt x="191832" y="89613"/>
                  <a:pt x="191832" y="93365"/>
                </a:cubicBezTo>
                <a:cubicBezTo>
                  <a:pt x="191817" y="93365"/>
                  <a:pt x="190797" y="93365"/>
                  <a:pt x="120317" y="93365"/>
                </a:cubicBezTo>
                <a:cubicBezTo>
                  <a:pt x="120317" y="89613"/>
                  <a:pt x="124081" y="85860"/>
                  <a:pt x="124081" y="82108"/>
                </a:cubicBezTo>
                <a:cubicBezTo>
                  <a:pt x="124081" y="55842"/>
                  <a:pt x="105262" y="40833"/>
                  <a:pt x="78914" y="40833"/>
                </a:cubicBezTo>
                <a:close/>
                <a:moveTo>
                  <a:pt x="75020" y="118"/>
                </a:moveTo>
                <a:cubicBezTo>
                  <a:pt x="157521" y="-3616"/>
                  <a:pt x="157542" y="82251"/>
                  <a:pt x="157542" y="82295"/>
                </a:cubicBezTo>
                <a:cubicBezTo>
                  <a:pt x="157542" y="3874"/>
                  <a:pt x="232524" y="120"/>
                  <a:pt x="232562" y="118"/>
                </a:cubicBezTo>
                <a:cubicBezTo>
                  <a:pt x="318813" y="118"/>
                  <a:pt x="311337" y="82253"/>
                  <a:pt x="311333" y="82295"/>
                </a:cubicBezTo>
                <a:cubicBezTo>
                  <a:pt x="311336" y="82302"/>
                  <a:pt x="311367" y="82396"/>
                  <a:pt x="311802" y="83696"/>
                </a:cubicBezTo>
                <a:lnTo>
                  <a:pt x="315084" y="93501"/>
                </a:lnTo>
                <a:cubicBezTo>
                  <a:pt x="333832" y="93501"/>
                  <a:pt x="330091" y="119627"/>
                  <a:pt x="330088" y="119648"/>
                </a:cubicBezTo>
                <a:cubicBezTo>
                  <a:pt x="330088" y="119654"/>
                  <a:pt x="330088" y="119755"/>
                  <a:pt x="330088" y="121515"/>
                </a:cubicBezTo>
                <a:lnTo>
                  <a:pt x="330088" y="134589"/>
                </a:lnTo>
                <a:cubicBezTo>
                  <a:pt x="330094" y="134589"/>
                  <a:pt x="330192" y="134589"/>
                  <a:pt x="331964" y="134589"/>
                </a:cubicBezTo>
                <a:lnTo>
                  <a:pt x="345092" y="134589"/>
                </a:lnTo>
                <a:cubicBezTo>
                  <a:pt x="345109" y="134581"/>
                  <a:pt x="346230" y="134050"/>
                  <a:pt x="423863" y="97236"/>
                </a:cubicBezTo>
                <a:cubicBezTo>
                  <a:pt x="423863" y="97258"/>
                  <a:pt x="423863" y="99298"/>
                  <a:pt x="423863" y="287736"/>
                </a:cubicBezTo>
                <a:lnTo>
                  <a:pt x="345092" y="242912"/>
                </a:lnTo>
                <a:cubicBezTo>
                  <a:pt x="345086" y="242912"/>
                  <a:pt x="344983" y="242912"/>
                  <a:pt x="343217" y="242912"/>
                </a:cubicBezTo>
                <a:lnTo>
                  <a:pt x="330088" y="242912"/>
                </a:lnTo>
                <a:cubicBezTo>
                  <a:pt x="330088" y="242928"/>
                  <a:pt x="330088" y="243752"/>
                  <a:pt x="330088" y="287736"/>
                </a:cubicBezTo>
                <a:cubicBezTo>
                  <a:pt x="330088" y="310138"/>
                  <a:pt x="303855" y="313880"/>
                  <a:pt x="303831" y="313883"/>
                </a:cubicBezTo>
                <a:cubicBezTo>
                  <a:pt x="303815" y="313883"/>
                  <a:pt x="301766" y="313853"/>
                  <a:pt x="52514" y="310148"/>
                </a:cubicBezTo>
                <a:cubicBezTo>
                  <a:pt x="30018" y="310148"/>
                  <a:pt x="26260" y="284024"/>
                  <a:pt x="26257" y="284001"/>
                </a:cubicBezTo>
                <a:cubicBezTo>
                  <a:pt x="26257" y="283983"/>
                  <a:pt x="26257" y="282395"/>
                  <a:pt x="26257" y="134589"/>
                </a:cubicBezTo>
                <a:cubicBezTo>
                  <a:pt x="12" y="112188"/>
                  <a:pt x="0" y="82323"/>
                  <a:pt x="0" y="82295"/>
                </a:cubicBezTo>
                <a:cubicBezTo>
                  <a:pt x="0" y="-3594"/>
                  <a:pt x="74981" y="116"/>
                  <a:pt x="75020" y="118"/>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defTabSz="1219170"/>
            <a:endParaRPr lang="zh-CN" altLang="en-US" sz="2400">
              <a:solidFill>
                <a:srgbClr val="000000"/>
              </a:solidFill>
              <a:latin typeface="Calibri"/>
              <a:ea typeface="宋体" panose="02010600030101010101" pitchFamily="2" charset="-122"/>
            </a:endParaRPr>
          </a:p>
        </p:txBody>
      </p:sp>
      <p:sp>
        <p:nvSpPr>
          <p:cNvPr id="40" name="Freeform 84">
            <a:extLst>
              <a:ext uri="{FF2B5EF4-FFF2-40B4-BE49-F238E27FC236}">
                <a16:creationId xmlns:a16="http://schemas.microsoft.com/office/drawing/2014/main" id="{B5E18800-3E93-4804-A4D4-1599F33CD727}"/>
              </a:ext>
            </a:extLst>
          </p:cNvPr>
          <p:cNvSpPr>
            <a:spLocks/>
          </p:cNvSpPr>
          <p:nvPr/>
        </p:nvSpPr>
        <p:spPr bwMode="auto">
          <a:xfrm>
            <a:off x="3820670" y="152400"/>
            <a:ext cx="285305" cy="379941"/>
          </a:xfrm>
          <a:custGeom>
            <a:avLst/>
            <a:gdLst/>
            <a:ahLst/>
            <a:cxnLst/>
            <a:rect l="l" t="t" r="r" b="b"/>
            <a:pathLst>
              <a:path w="311150" h="569912">
                <a:moveTo>
                  <a:pt x="119063" y="550862"/>
                </a:moveTo>
                <a:cubicBezTo>
                  <a:pt x="119076" y="550862"/>
                  <a:pt x="120056" y="550862"/>
                  <a:pt x="198438" y="550862"/>
                </a:cubicBezTo>
                <a:cubicBezTo>
                  <a:pt x="187099" y="562292"/>
                  <a:pt x="175760" y="569912"/>
                  <a:pt x="156861" y="569912"/>
                </a:cubicBezTo>
                <a:cubicBezTo>
                  <a:pt x="141742" y="569912"/>
                  <a:pt x="130402" y="562292"/>
                  <a:pt x="119063" y="550862"/>
                </a:cubicBezTo>
                <a:close/>
                <a:moveTo>
                  <a:pt x="104775" y="533400"/>
                </a:moveTo>
                <a:cubicBezTo>
                  <a:pt x="104786" y="533400"/>
                  <a:pt x="105878" y="533400"/>
                  <a:pt x="212725" y="533400"/>
                </a:cubicBezTo>
                <a:cubicBezTo>
                  <a:pt x="209003" y="536575"/>
                  <a:pt x="209003" y="539750"/>
                  <a:pt x="205280" y="539750"/>
                </a:cubicBezTo>
                <a:cubicBezTo>
                  <a:pt x="205271" y="539750"/>
                  <a:pt x="204334" y="539750"/>
                  <a:pt x="112220" y="539750"/>
                </a:cubicBezTo>
                <a:close/>
                <a:moveTo>
                  <a:pt x="100013" y="442912"/>
                </a:moveTo>
                <a:cubicBezTo>
                  <a:pt x="100020" y="442912"/>
                  <a:pt x="100938" y="442912"/>
                  <a:pt x="217488" y="442912"/>
                </a:cubicBezTo>
                <a:cubicBezTo>
                  <a:pt x="217488" y="442920"/>
                  <a:pt x="217488" y="443625"/>
                  <a:pt x="217488" y="510948"/>
                </a:cubicBezTo>
                <a:cubicBezTo>
                  <a:pt x="217488" y="514728"/>
                  <a:pt x="217488" y="518507"/>
                  <a:pt x="213699" y="522287"/>
                </a:cubicBezTo>
                <a:cubicBezTo>
                  <a:pt x="213691" y="522287"/>
                  <a:pt x="212795" y="522287"/>
                  <a:pt x="100013" y="522287"/>
                </a:cubicBezTo>
                <a:cubicBezTo>
                  <a:pt x="100013" y="518507"/>
                  <a:pt x="100013" y="514728"/>
                  <a:pt x="100013" y="510948"/>
                </a:cubicBezTo>
                <a:close/>
                <a:moveTo>
                  <a:pt x="115888" y="203200"/>
                </a:moveTo>
                <a:lnTo>
                  <a:pt x="152401" y="217488"/>
                </a:lnTo>
                <a:lnTo>
                  <a:pt x="201613" y="203200"/>
                </a:lnTo>
                <a:lnTo>
                  <a:pt x="157163" y="398462"/>
                </a:lnTo>
                <a:close/>
                <a:moveTo>
                  <a:pt x="116213" y="191753"/>
                </a:moveTo>
                <a:cubicBezTo>
                  <a:pt x="116207" y="191755"/>
                  <a:pt x="116107" y="191780"/>
                  <a:pt x="114338" y="192223"/>
                </a:cubicBezTo>
                <a:lnTo>
                  <a:pt x="101217" y="195513"/>
                </a:lnTo>
                <a:cubicBezTo>
                  <a:pt x="101217" y="199273"/>
                  <a:pt x="101217" y="199273"/>
                  <a:pt x="153701" y="428625"/>
                </a:cubicBezTo>
                <a:lnTo>
                  <a:pt x="164947" y="428625"/>
                </a:lnTo>
                <a:cubicBezTo>
                  <a:pt x="164950" y="428610"/>
                  <a:pt x="165370" y="426777"/>
                  <a:pt x="217430" y="199273"/>
                </a:cubicBezTo>
                <a:cubicBezTo>
                  <a:pt x="217424" y="199270"/>
                  <a:pt x="217325" y="199220"/>
                  <a:pt x="215556" y="198333"/>
                </a:cubicBezTo>
                <a:lnTo>
                  <a:pt x="202435" y="191753"/>
                </a:lnTo>
                <a:cubicBezTo>
                  <a:pt x="202425" y="191757"/>
                  <a:pt x="201722" y="192028"/>
                  <a:pt x="153701" y="210553"/>
                </a:cubicBezTo>
                <a:cubicBezTo>
                  <a:pt x="153691" y="210548"/>
                  <a:pt x="153100" y="210251"/>
                  <a:pt x="116213" y="191753"/>
                </a:cubicBezTo>
                <a:close/>
                <a:moveTo>
                  <a:pt x="153701" y="0"/>
                </a:moveTo>
                <a:cubicBezTo>
                  <a:pt x="239923" y="0"/>
                  <a:pt x="311150" y="67678"/>
                  <a:pt x="311150" y="154154"/>
                </a:cubicBezTo>
                <a:cubicBezTo>
                  <a:pt x="311150" y="233100"/>
                  <a:pt x="213710" y="428568"/>
                  <a:pt x="213681" y="428625"/>
                </a:cubicBezTo>
                <a:cubicBezTo>
                  <a:pt x="213671" y="428625"/>
                  <a:pt x="212974" y="428625"/>
                  <a:pt x="165100" y="428625"/>
                </a:cubicBezTo>
                <a:lnTo>
                  <a:pt x="165100" y="430212"/>
                </a:lnTo>
                <a:lnTo>
                  <a:pt x="152400" y="430212"/>
                </a:lnTo>
                <a:lnTo>
                  <a:pt x="152400" y="428625"/>
                </a:lnTo>
                <a:lnTo>
                  <a:pt x="104966" y="428625"/>
                </a:lnTo>
                <a:cubicBezTo>
                  <a:pt x="104914" y="428528"/>
                  <a:pt x="0" y="233092"/>
                  <a:pt x="0" y="154154"/>
                </a:cubicBezTo>
                <a:cubicBezTo>
                  <a:pt x="0" y="67678"/>
                  <a:pt x="67478" y="0"/>
                  <a:pt x="153701" y="0"/>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defTabSz="1219170"/>
            <a:endParaRPr lang="zh-CN" altLang="en-US" sz="2400">
              <a:solidFill>
                <a:srgbClr val="000000"/>
              </a:solidFill>
              <a:latin typeface="Calibri"/>
              <a:ea typeface="宋体" panose="02010600030101010101" pitchFamily="2" charset="-122"/>
            </a:endParaRPr>
          </a:p>
        </p:txBody>
      </p:sp>
      <p:sp>
        <p:nvSpPr>
          <p:cNvPr id="41" name="Freeform 115">
            <a:extLst>
              <a:ext uri="{FF2B5EF4-FFF2-40B4-BE49-F238E27FC236}">
                <a16:creationId xmlns:a16="http://schemas.microsoft.com/office/drawing/2014/main" id="{4983E76A-C90C-47F5-9969-4B77C79E931E}"/>
              </a:ext>
            </a:extLst>
          </p:cNvPr>
          <p:cNvSpPr>
            <a:spLocks/>
          </p:cNvSpPr>
          <p:nvPr/>
        </p:nvSpPr>
        <p:spPr bwMode="auto">
          <a:xfrm>
            <a:off x="6068955" y="127014"/>
            <a:ext cx="329646" cy="361905"/>
          </a:xfrm>
          <a:custGeom>
            <a:avLst/>
            <a:gdLst/>
            <a:ahLst/>
            <a:cxnLst/>
            <a:rect l="l" t="t" r="r" b="b"/>
            <a:pathLst>
              <a:path w="471488" h="344487">
                <a:moveTo>
                  <a:pt x="333883" y="280988"/>
                </a:moveTo>
                <a:cubicBezTo>
                  <a:pt x="315151" y="280988"/>
                  <a:pt x="300165" y="288926"/>
                  <a:pt x="288925" y="296863"/>
                </a:cubicBezTo>
                <a:cubicBezTo>
                  <a:pt x="288940" y="296863"/>
                  <a:pt x="290111" y="296863"/>
                  <a:pt x="382588" y="296863"/>
                </a:cubicBezTo>
                <a:cubicBezTo>
                  <a:pt x="367602" y="288926"/>
                  <a:pt x="352616" y="280988"/>
                  <a:pt x="333883" y="280988"/>
                </a:cubicBezTo>
                <a:close/>
                <a:moveTo>
                  <a:pt x="131255" y="280988"/>
                </a:moveTo>
                <a:cubicBezTo>
                  <a:pt x="112522" y="280988"/>
                  <a:pt x="97536" y="288926"/>
                  <a:pt x="82550" y="296863"/>
                </a:cubicBezTo>
                <a:cubicBezTo>
                  <a:pt x="82550" y="296863"/>
                  <a:pt x="82550" y="296863"/>
                  <a:pt x="176213" y="296863"/>
                </a:cubicBezTo>
                <a:cubicBezTo>
                  <a:pt x="164974" y="288926"/>
                  <a:pt x="149988" y="280988"/>
                  <a:pt x="131255" y="280988"/>
                </a:cubicBezTo>
                <a:close/>
                <a:moveTo>
                  <a:pt x="333375" y="30163"/>
                </a:moveTo>
                <a:cubicBezTo>
                  <a:pt x="307285" y="30163"/>
                  <a:pt x="284922" y="45198"/>
                  <a:pt x="270013" y="56474"/>
                </a:cubicBezTo>
                <a:cubicBezTo>
                  <a:pt x="258832" y="67749"/>
                  <a:pt x="251377" y="75267"/>
                  <a:pt x="247650" y="82784"/>
                </a:cubicBezTo>
                <a:lnTo>
                  <a:pt x="247650" y="285750"/>
                </a:lnTo>
                <a:cubicBezTo>
                  <a:pt x="266286" y="266957"/>
                  <a:pt x="296104" y="251922"/>
                  <a:pt x="333375" y="251922"/>
                </a:cubicBezTo>
                <a:cubicBezTo>
                  <a:pt x="370647" y="251922"/>
                  <a:pt x="400464" y="266957"/>
                  <a:pt x="419100" y="285750"/>
                </a:cubicBezTo>
                <a:cubicBezTo>
                  <a:pt x="419100" y="285729"/>
                  <a:pt x="419100" y="283659"/>
                  <a:pt x="419100" y="82784"/>
                </a:cubicBezTo>
                <a:lnTo>
                  <a:pt x="415373" y="79025"/>
                </a:lnTo>
                <a:cubicBezTo>
                  <a:pt x="411646" y="71508"/>
                  <a:pt x="407919" y="63991"/>
                  <a:pt x="400464" y="60232"/>
                </a:cubicBezTo>
                <a:cubicBezTo>
                  <a:pt x="381828" y="45198"/>
                  <a:pt x="363193" y="30163"/>
                  <a:pt x="333375" y="30163"/>
                </a:cubicBezTo>
                <a:close/>
                <a:moveTo>
                  <a:pt x="130969" y="30163"/>
                </a:moveTo>
                <a:cubicBezTo>
                  <a:pt x="100876" y="30163"/>
                  <a:pt x="82067" y="45198"/>
                  <a:pt x="67020" y="56474"/>
                </a:cubicBezTo>
                <a:cubicBezTo>
                  <a:pt x="55735" y="67749"/>
                  <a:pt x="48212" y="75267"/>
                  <a:pt x="44450" y="82784"/>
                </a:cubicBezTo>
                <a:lnTo>
                  <a:pt x="44450" y="285750"/>
                </a:lnTo>
                <a:cubicBezTo>
                  <a:pt x="63259" y="266957"/>
                  <a:pt x="93352" y="251922"/>
                  <a:pt x="130969" y="251922"/>
                </a:cubicBezTo>
                <a:cubicBezTo>
                  <a:pt x="168586" y="251922"/>
                  <a:pt x="198680" y="266957"/>
                  <a:pt x="217488" y="285750"/>
                </a:cubicBezTo>
                <a:cubicBezTo>
                  <a:pt x="217488" y="285737"/>
                  <a:pt x="217488" y="284141"/>
                  <a:pt x="217488" y="82784"/>
                </a:cubicBezTo>
                <a:lnTo>
                  <a:pt x="213727" y="79025"/>
                </a:lnTo>
                <a:cubicBezTo>
                  <a:pt x="209965" y="71508"/>
                  <a:pt x="202441" y="63991"/>
                  <a:pt x="194918" y="60232"/>
                </a:cubicBezTo>
                <a:cubicBezTo>
                  <a:pt x="179871" y="45198"/>
                  <a:pt x="157301" y="30163"/>
                  <a:pt x="130969" y="30163"/>
                </a:cubicBezTo>
                <a:close/>
                <a:moveTo>
                  <a:pt x="130969" y="0"/>
                </a:moveTo>
                <a:cubicBezTo>
                  <a:pt x="168389" y="0"/>
                  <a:pt x="198325" y="18722"/>
                  <a:pt x="217034" y="33700"/>
                </a:cubicBezTo>
                <a:cubicBezTo>
                  <a:pt x="224518" y="41189"/>
                  <a:pt x="228260" y="44933"/>
                  <a:pt x="232002" y="48678"/>
                </a:cubicBezTo>
                <a:cubicBezTo>
                  <a:pt x="235744" y="44933"/>
                  <a:pt x="239486" y="41189"/>
                  <a:pt x="246970" y="33700"/>
                </a:cubicBezTo>
                <a:cubicBezTo>
                  <a:pt x="265680" y="18722"/>
                  <a:pt x="295616" y="0"/>
                  <a:pt x="333035" y="0"/>
                </a:cubicBezTo>
                <a:cubicBezTo>
                  <a:pt x="370455" y="0"/>
                  <a:pt x="400391" y="18722"/>
                  <a:pt x="419101" y="33700"/>
                </a:cubicBezTo>
                <a:cubicBezTo>
                  <a:pt x="437793" y="52404"/>
                  <a:pt x="449015" y="67371"/>
                  <a:pt x="449036" y="67400"/>
                </a:cubicBezTo>
                <a:cubicBezTo>
                  <a:pt x="449039" y="67406"/>
                  <a:pt x="449075" y="67477"/>
                  <a:pt x="449504" y="68336"/>
                </a:cubicBezTo>
                <a:lnTo>
                  <a:pt x="452778" y="74889"/>
                </a:lnTo>
                <a:cubicBezTo>
                  <a:pt x="452778" y="74901"/>
                  <a:pt x="452778" y="75505"/>
                  <a:pt x="452778" y="104844"/>
                </a:cubicBezTo>
                <a:lnTo>
                  <a:pt x="471488" y="104844"/>
                </a:lnTo>
                <a:cubicBezTo>
                  <a:pt x="471488" y="104869"/>
                  <a:pt x="471488" y="107311"/>
                  <a:pt x="471488" y="344487"/>
                </a:cubicBezTo>
                <a:cubicBezTo>
                  <a:pt x="471465" y="344487"/>
                  <a:pt x="468214" y="344487"/>
                  <a:pt x="0" y="344487"/>
                </a:cubicBezTo>
                <a:cubicBezTo>
                  <a:pt x="0" y="344462"/>
                  <a:pt x="0" y="342039"/>
                  <a:pt x="0" y="104844"/>
                </a:cubicBezTo>
                <a:cubicBezTo>
                  <a:pt x="10" y="104844"/>
                  <a:pt x="133" y="104844"/>
                  <a:pt x="1871" y="104844"/>
                </a:cubicBezTo>
                <a:lnTo>
                  <a:pt x="14968" y="104844"/>
                </a:lnTo>
                <a:cubicBezTo>
                  <a:pt x="14968" y="104831"/>
                  <a:pt x="14968" y="104233"/>
                  <a:pt x="14968" y="74889"/>
                </a:cubicBezTo>
                <a:cubicBezTo>
                  <a:pt x="14968" y="74880"/>
                  <a:pt x="14968" y="74801"/>
                  <a:pt x="14968" y="73952"/>
                </a:cubicBezTo>
                <a:lnTo>
                  <a:pt x="14968" y="67400"/>
                </a:lnTo>
                <a:cubicBezTo>
                  <a:pt x="15000" y="67358"/>
                  <a:pt x="26220" y="52396"/>
                  <a:pt x="44904" y="33700"/>
                </a:cubicBezTo>
                <a:cubicBezTo>
                  <a:pt x="63614" y="18722"/>
                  <a:pt x="89807" y="0"/>
                  <a:pt x="130969" y="0"/>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defTabSz="1219170"/>
            <a:endParaRPr lang="zh-CN" altLang="en-US" sz="2400" dirty="0">
              <a:solidFill>
                <a:srgbClr val="000000"/>
              </a:solidFill>
              <a:latin typeface="Calibri"/>
              <a:ea typeface="宋体" panose="02010600030101010101" pitchFamily="2" charset="-122"/>
            </a:endParaRPr>
          </a:p>
        </p:txBody>
      </p:sp>
      <p:sp>
        <p:nvSpPr>
          <p:cNvPr id="42" name="Freeform 171">
            <a:extLst>
              <a:ext uri="{FF2B5EF4-FFF2-40B4-BE49-F238E27FC236}">
                <a16:creationId xmlns:a16="http://schemas.microsoft.com/office/drawing/2014/main" id="{5430EA35-D9C5-4717-A7EF-0A269B8B6A7A}"/>
              </a:ext>
            </a:extLst>
          </p:cNvPr>
          <p:cNvSpPr>
            <a:spLocks/>
          </p:cNvSpPr>
          <p:nvPr/>
        </p:nvSpPr>
        <p:spPr bwMode="auto">
          <a:xfrm>
            <a:off x="8267700" y="152400"/>
            <a:ext cx="381699" cy="387305"/>
          </a:xfrm>
          <a:custGeom>
            <a:avLst/>
            <a:gdLst/>
            <a:ahLst/>
            <a:cxnLst/>
            <a:rect l="l" t="t" r="r" b="b"/>
            <a:pathLst>
              <a:path w="456986" h="512251">
                <a:moveTo>
                  <a:pt x="266486" y="291589"/>
                </a:moveTo>
                <a:lnTo>
                  <a:pt x="456986" y="467801"/>
                </a:lnTo>
                <a:lnTo>
                  <a:pt x="415711" y="512251"/>
                </a:lnTo>
                <a:lnTo>
                  <a:pt x="236324" y="321752"/>
                </a:lnTo>
                <a:close/>
                <a:moveTo>
                  <a:pt x="118056" y="41702"/>
                </a:moveTo>
                <a:cubicBezTo>
                  <a:pt x="86077" y="42172"/>
                  <a:pt x="54099" y="54399"/>
                  <a:pt x="29645" y="76972"/>
                </a:cubicBezTo>
                <a:cubicBezTo>
                  <a:pt x="-19263" y="125880"/>
                  <a:pt x="-19263" y="204885"/>
                  <a:pt x="29645" y="253793"/>
                </a:cubicBezTo>
                <a:cubicBezTo>
                  <a:pt x="78553" y="302701"/>
                  <a:pt x="157558" y="302701"/>
                  <a:pt x="206466" y="253793"/>
                </a:cubicBezTo>
                <a:cubicBezTo>
                  <a:pt x="255374" y="204885"/>
                  <a:pt x="251612" y="125880"/>
                  <a:pt x="206466" y="76972"/>
                </a:cubicBezTo>
                <a:cubicBezTo>
                  <a:pt x="182012" y="52518"/>
                  <a:pt x="150034" y="41232"/>
                  <a:pt x="118056" y="41702"/>
                </a:cubicBezTo>
                <a:close/>
                <a:moveTo>
                  <a:pt x="116182" y="11"/>
                </a:moveTo>
                <a:cubicBezTo>
                  <a:pt x="158344" y="-458"/>
                  <a:pt x="200507" y="15471"/>
                  <a:pt x="232364" y="47327"/>
                </a:cubicBezTo>
                <a:cubicBezTo>
                  <a:pt x="296076" y="111039"/>
                  <a:pt x="299824" y="204735"/>
                  <a:pt x="243607" y="272195"/>
                </a:cubicBezTo>
                <a:cubicBezTo>
                  <a:pt x="232364" y="283438"/>
                  <a:pt x="228616" y="287186"/>
                  <a:pt x="221120" y="294682"/>
                </a:cubicBezTo>
                <a:cubicBezTo>
                  <a:pt x="153660" y="347151"/>
                  <a:pt x="59965" y="343403"/>
                  <a:pt x="0" y="283438"/>
                </a:cubicBezTo>
                <a:cubicBezTo>
                  <a:pt x="-63713" y="219726"/>
                  <a:pt x="-63713" y="114787"/>
                  <a:pt x="0" y="51075"/>
                </a:cubicBezTo>
                <a:cubicBezTo>
                  <a:pt x="31856" y="17344"/>
                  <a:pt x="74019" y="479"/>
                  <a:pt x="116182" y="11"/>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defTabSz="1219170"/>
            <a:endParaRPr lang="zh-CN" altLang="en-US" sz="2400">
              <a:solidFill>
                <a:srgbClr val="000000"/>
              </a:solidFill>
              <a:latin typeface="Calibri"/>
              <a:ea typeface="宋体" panose="02010600030101010101" pitchFamily="2" charset="-122"/>
            </a:endParaRPr>
          </a:p>
        </p:txBody>
      </p:sp>
      <p:sp>
        <p:nvSpPr>
          <p:cNvPr id="43" name="Freeform 129">
            <a:extLst>
              <a:ext uri="{FF2B5EF4-FFF2-40B4-BE49-F238E27FC236}">
                <a16:creationId xmlns:a16="http://schemas.microsoft.com/office/drawing/2014/main" id="{9EE7F0C5-9A03-47A2-8D5A-04AA167D0817}"/>
              </a:ext>
            </a:extLst>
          </p:cNvPr>
          <p:cNvSpPr>
            <a:spLocks noEditPoints="1"/>
          </p:cNvSpPr>
          <p:nvPr/>
        </p:nvSpPr>
        <p:spPr bwMode="auto">
          <a:xfrm>
            <a:off x="10579294" y="59181"/>
            <a:ext cx="370419" cy="473160"/>
          </a:xfrm>
          <a:custGeom>
            <a:avLst/>
            <a:gdLst>
              <a:gd name="T0" fmla="*/ 100 w 101"/>
              <a:gd name="T1" fmla="*/ 70 h 120"/>
              <a:gd name="T2" fmla="*/ 99 w 101"/>
              <a:gd name="T3" fmla="*/ 65 h 120"/>
              <a:gd name="T4" fmla="*/ 97 w 101"/>
              <a:gd name="T5" fmla="*/ 61 h 120"/>
              <a:gd name="T6" fmla="*/ 96 w 101"/>
              <a:gd name="T7" fmla="*/ 58 h 120"/>
              <a:gd name="T8" fmla="*/ 96 w 101"/>
              <a:gd name="T9" fmla="*/ 55 h 120"/>
              <a:gd name="T10" fmla="*/ 96 w 101"/>
              <a:gd name="T11" fmla="*/ 53 h 120"/>
              <a:gd name="T12" fmla="*/ 96 w 101"/>
              <a:gd name="T13" fmla="*/ 50 h 120"/>
              <a:gd name="T14" fmla="*/ 95 w 101"/>
              <a:gd name="T15" fmla="*/ 47 h 120"/>
              <a:gd name="T16" fmla="*/ 94 w 101"/>
              <a:gd name="T17" fmla="*/ 43 h 120"/>
              <a:gd name="T18" fmla="*/ 93 w 101"/>
              <a:gd name="T19" fmla="*/ 40 h 120"/>
              <a:gd name="T20" fmla="*/ 86 w 101"/>
              <a:gd name="T21" fmla="*/ 20 h 120"/>
              <a:gd name="T22" fmla="*/ 84 w 101"/>
              <a:gd name="T23" fmla="*/ 18 h 120"/>
              <a:gd name="T24" fmla="*/ 18 w 101"/>
              <a:gd name="T25" fmla="*/ 80 h 120"/>
              <a:gd name="T26" fmla="*/ 31 w 101"/>
              <a:gd name="T27" fmla="*/ 111 h 120"/>
              <a:gd name="T28" fmla="*/ 78 w 101"/>
              <a:gd name="T29" fmla="*/ 120 h 120"/>
              <a:gd name="T30" fmla="*/ 78 w 101"/>
              <a:gd name="T31" fmla="*/ 116 h 120"/>
              <a:gd name="T32" fmla="*/ 79 w 101"/>
              <a:gd name="T33" fmla="*/ 107 h 120"/>
              <a:gd name="T34" fmla="*/ 79 w 101"/>
              <a:gd name="T35" fmla="*/ 103 h 120"/>
              <a:gd name="T36" fmla="*/ 80 w 101"/>
              <a:gd name="T37" fmla="*/ 102 h 120"/>
              <a:gd name="T38" fmla="*/ 81 w 101"/>
              <a:gd name="T39" fmla="*/ 101 h 120"/>
              <a:gd name="T40" fmla="*/ 82 w 101"/>
              <a:gd name="T41" fmla="*/ 101 h 120"/>
              <a:gd name="T42" fmla="*/ 84 w 101"/>
              <a:gd name="T43" fmla="*/ 101 h 120"/>
              <a:gd name="T44" fmla="*/ 85 w 101"/>
              <a:gd name="T45" fmla="*/ 101 h 120"/>
              <a:gd name="T46" fmla="*/ 87 w 101"/>
              <a:gd name="T47" fmla="*/ 101 h 120"/>
              <a:gd name="T48" fmla="*/ 89 w 101"/>
              <a:gd name="T49" fmla="*/ 101 h 120"/>
              <a:gd name="T50" fmla="*/ 91 w 101"/>
              <a:gd name="T51" fmla="*/ 101 h 120"/>
              <a:gd name="T52" fmla="*/ 89 w 101"/>
              <a:gd name="T53" fmla="*/ 101 h 120"/>
              <a:gd name="T54" fmla="*/ 91 w 101"/>
              <a:gd name="T55" fmla="*/ 101 h 120"/>
              <a:gd name="T56" fmla="*/ 93 w 101"/>
              <a:gd name="T57" fmla="*/ 101 h 120"/>
              <a:gd name="T58" fmla="*/ 94 w 101"/>
              <a:gd name="T59" fmla="*/ 101 h 120"/>
              <a:gd name="T60" fmla="*/ 95 w 101"/>
              <a:gd name="T61" fmla="*/ 100 h 120"/>
              <a:gd name="T62" fmla="*/ 96 w 101"/>
              <a:gd name="T63" fmla="*/ 99 h 120"/>
              <a:gd name="T64" fmla="*/ 96 w 101"/>
              <a:gd name="T65" fmla="*/ 96 h 120"/>
              <a:gd name="T66" fmla="*/ 96 w 101"/>
              <a:gd name="T67" fmla="*/ 94 h 120"/>
              <a:gd name="T68" fmla="*/ 96 w 101"/>
              <a:gd name="T69" fmla="*/ 93 h 120"/>
              <a:gd name="T70" fmla="*/ 97 w 101"/>
              <a:gd name="T71" fmla="*/ 92 h 120"/>
              <a:gd name="T72" fmla="*/ 98 w 101"/>
              <a:gd name="T73" fmla="*/ 91 h 120"/>
              <a:gd name="T74" fmla="*/ 98 w 101"/>
              <a:gd name="T75" fmla="*/ 90 h 120"/>
              <a:gd name="T76" fmla="*/ 98 w 101"/>
              <a:gd name="T77" fmla="*/ 89 h 120"/>
              <a:gd name="T78" fmla="*/ 97 w 101"/>
              <a:gd name="T79" fmla="*/ 88 h 120"/>
              <a:gd name="T80" fmla="*/ 97 w 101"/>
              <a:gd name="T81" fmla="*/ 87 h 120"/>
              <a:gd name="T82" fmla="*/ 95 w 101"/>
              <a:gd name="T83" fmla="*/ 86 h 120"/>
              <a:gd name="T84" fmla="*/ 97 w 101"/>
              <a:gd name="T85" fmla="*/ 85 h 120"/>
              <a:gd name="T86" fmla="*/ 98 w 101"/>
              <a:gd name="T87" fmla="*/ 84 h 120"/>
              <a:gd name="T88" fmla="*/ 98 w 101"/>
              <a:gd name="T89" fmla="*/ 83 h 120"/>
              <a:gd name="T90" fmla="*/ 98 w 101"/>
              <a:gd name="T91" fmla="*/ 82 h 120"/>
              <a:gd name="T92" fmla="*/ 97 w 101"/>
              <a:gd name="T93" fmla="*/ 79 h 120"/>
              <a:gd name="T94" fmla="*/ 97 w 101"/>
              <a:gd name="T95" fmla="*/ 75 h 120"/>
              <a:gd name="T96" fmla="*/ 99 w 101"/>
              <a:gd name="T97" fmla="*/ 75 h 120"/>
              <a:gd name="T98" fmla="*/ 100 w 101"/>
              <a:gd name="T99" fmla="*/ 74 h 120"/>
              <a:gd name="T100" fmla="*/ 101 w 101"/>
              <a:gd name="T101" fmla="*/ 73 h 120"/>
              <a:gd name="T102" fmla="*/ 56 w 101"/>
              <a:gd name="T103" fmla="*/ 51 h 120"/>
              <a:gd name="T104" fmla="*/ 31 w 101"/>
              <a:gd name="T105" fmla="*/ 55 h 120"/>
              <a:gd name="T106" fmla="*/ 32 w 101"/>
              <a:gd name="T107" fmla="*/ 49 h 120"/>
              <a:gd name="T108" fmla="*/ 65 w 101"/>
              <a:gd name="T109" fmla="*/ 1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1" h="120">
                <a:moveTo>
                  <a:pt x="101" y="72"/>
                </a:moveTo>
                <a:cubicBezTo>
                  <a:pt x="100" y="70"/>
                  <a:pt x="100" y="70"/>
                  <a:pt x="100" y="70"/>
                </a:cubicBezTo>
                <a:cubicBezTo>
                  <a:pt x="100" y="67"/>
                  <a:pt x="100" y="67"/>
                  <a:pt x="100" y="67"/>
                </a:cubicBezTo>
                <a:cubicBezTo>
                  <a:pt x="99" y="65"/>
                  <a:pt x="99" y="65"/>
                  <a:pt x="99" y="65"/>
                </a:cubicBezTo>
                <a:cubicBezTo>
                  <a:pt x="98" y="63"/>
                  <a:pt x="98" y="63"/>
                  <a:pt x="98" y="63"/>
                </a:cubicBezTo>
                <a:cubicBezTo>
                  <a:pt x="97" y="61"/>
                  <a:pt x="97" y="61"/>
                  <a:pt x="97" y="61"/>
                </a:cubicBezTo>
                <a:cubicBezTo>
                  <a:pt x="97" y="60"/>
                  <a:pt x="97" y="60"/>
                  <a:pt x="97" y="60"/>
                </a:cubicBezTo>
                <a:cubicBezTo>
                  <a:pt x="96" y="58"/>
                  <a:pt x="96" y="58"/>
                  <a:pt x="96" y="58"/>
                </a:cubicBezTo>
                <a:cubicBezTo>
                  <a:pt x="95" y="56"/>
                  <a:pt x="95" y="56"/>
                  <a:pt x="95" y="56"/>
                </a:cubicBezTo>
                <a:cubicBezTo>
                  <a:pt x="96" y="55"/>
                  <a:pt x="96" y="55"/>
                  <a:pt x="96" y="55"/>
                </a:cubicBezTo>
                <a:cubicBezTo>
                  <a:pt x="96" y="54"/>
                  <a:pt x="96" y="54"/>
                  <a:pt x="96" y="54"/>
                </a:cubicBezTo>
                <a:cubicBezTo>
                  <a:pt x="96" y="53"/>
                  <a:pt x="96" y="53"/>
                  <a:pt x="96" y="53"/>
                </a:cubicBezTo>
                <a:cubicBezTo>
                  <a:pt x="97" y="52"/>
                  <a:pt x="97" y="52"/>
                  <a:pt x="97" y="52"/>
                </a:cubicBezTo>
                <a:cubicBezTo>
                  <a:pt x="96" y="50"/>
                  <a:pt x="96" y="50"/>
                  <a:pt x="96" y="50"/>
                </a:cubicBezTo>
                <a:cubicBezTo>
                  <a:pt x="96" y="48"/>
                  <a:pt x="96" y="48"/>
                  <a:pt x="96" y="48"/>
                </a:cubicBezTo>
                <a:cubicBezTo>
                  <a:pt x="95" y="47"/>
                  <a:pt x="95" y="47"/>
                  <a:pt x="95" y="47"/>
                </a:cubicBezTo>
                <a:cubicBezTo>
                  <a:pt x="95" y="45"/>
                  <a:pt x="95" y="45"/>
                  <a:pt x="95" y="45"/>
                </a:cubicBezTo>
                <a:cubicBezTo>
                  <a:pt x="94" y="43"/>
                  <a:pt x="94" y="43"/>
                  <a:pt x="94" y="43"/>
                </a:cubicBezTo>
                <a:cubicBezTo>
                  <a:pt x="93" y="42"/>
                  <a:pt x="93" y="42"/>
                  <a:pt x="93" y="42"/>
                </a:cubicBezTo>
                <a:cubicBezTo>
                  <a:pt x="93" y="40"/>
                  <a:pt x="93" y="40"/>
                  <a:pt x="93" y="40"/>
                </a:cubicBezTo>
                <a:cubicBezTo>
                  <a:pt x="92" y="38"/>
                  <a:pt x="92" y="38"/>
                  <a:pt x="92" y="38"/>
                </a:cubicBezTo>
                <a:cubicBezTo>
                  <a:pt x="86" y="20"/>
                  <a:pt x="86" y="20"/>
                  <a:pt x="86" y="20"/>
                </a:cubicBezTo>
                <a:cubicBezTo>
                  <a:pt x="85" y="19"/>
                  <a:pt x="85" y="19"/>
                  <a:pt x="85" y="19"/>
                </a:cubicBezTo>
                <a:cubicBezTo>
                  <a:pt x="84" y="18"/>
                  <a:pt x="84" y="18"/>
                  <a:pt x="84" y="18"/>
                </a:cubicBezTo>
                <a:cubicBezTo>
                  <a:pt x="84" y="18"/>
                  <a:pt x="39" y="0"/>
                  <a:pt x="20" y="23"/>
                </a:cubicBezTo>
                <a:cubicBezTo>
                  <a:pt x="0" y="45"/>
                  <a:pt x="18" y="80"/>
                  <a:pt x="18" y="80"/>
                </a:cubicBezTo>
                <a:cubicBezTo>
                  <a:pt x="32" y="94"/>
                  <a:pt x="31" y="108"/>
                  <a:pt x="31" y="108"/>
                </a:cubicBezTo>
                <a:cubicBezTo>
                  <a:pt x="31" y="111"/>
                  <a:pt x="31" y="111"/>
                  <a:pt x="31" y="111"/>
                </a:cubicBezTo>
                <a:cubicBezTo>
                  <a:pt x="31" y="120"/>
                  <a:pt x="31" y="120"/>
                  <a:pt x="31" y="120"/>
                </a:cubicBezTo>
                <a:cubicBezTo>
                  <a:pt x="78" y="120"/>
                  <a:pt x="78" y="120"/>
                  <a:pt x="78" y="120"/>
                </a:cubicBezTo>
                <a:cubicBezTo>
                  <a:pt x="78" y="119"/>
                  <a:pt x="78" y="119"/>
                  <a:pt x="78" y="119"/>
                </a:cubicBezTo>
                <a:cubicBezTo>
                  <a:pt x="78" y="116"/>
                  <a:pt x="78" y="116"/>
                  <a:pt x="78" y="116"/>
                </a:cubicBezTo>
                <a:cubicBezTo>
                  <a:pt x="79" y="113"/>
                  <a:pt x="79" y="113"/>
                  <a:pt x="79" y="113"/>
                </a:cubicBezTo>
                <a:cubicBezTo>
                  <a:pt x="79" y="107"/>
                  <a:pt x="79" y="107"/>
                  <a:pt x="79" y="107"/>
                </a:cubicBezTo>
                <a:cubicBezTo>
                  <a:pt x="79" y="104"/>
                  <a:pt x="79" y="104"/>
                  <a:pt x="79" y="104"/>
                </a:cubicBezTo>
                <a:cubicBezTo>
                  <a:pt x="79" y="103"/>
                  <a:pt x="79" y="103"/>
                  <a:pt x="79" y="103"/>
                </a:cubicBezTo>
                <a:cubicBezTo>
                  <a:pt x="80" y="103"/>
                  <a:pt x="80" y="103"/>
                  <a:pt x="80" y="103"/>
                </a:cubicBezTo>
                <a:cubicBezTo>
                  <a:pt x="80" y="102"/>
                  <a:pt x="80" y="102"/>
                  <a:pt x="80" y="102"/>
                </a:cubicBezTo>
                <a:cubicBezTo>
                  <a:pt x="80" y="102"/>
                  <a:pt x="80" y="102"/>
                  <a:pt x="80" y="102"/>
                </a:cubicBezTo>
                <a:cubicBezTo>
                  <a:pt x="81" y="101"/>
                  <a:pt x="81" y="101"/>
                  <a:pt x="81" y="101"/>
                </a:cubicBezTo>
                <a:cubicBezTo>
                  <a:pt x="81" y="101"/>
                  <a:pt x="81" y="101"/>
                  <a:pt x="81" y="101"/>
                </a:cubicBezTo>
                <a:cubicBezTo>
                  <a:pt x="82" y="101"/>
                  <a:pt x="82" y="101"/>
                  <a:pt x="82" y="101"/>
                </a:cubicBezTo>
                <a:cubicBezTo>
                  <a:pt x="83" y="101"/>
                  <a:pt x="83" y="101"/>
                  <a:pt x="83" y="101"/>
                </a:cubicBezTo>
                <a:cubicBezTo>
                  <a:pt x="84" y="101"/>
                  <a:pt x="84" y="101"/>
                  <a:pt x="84" y="101"/>
                </a:cubicBezTo>
                <a:cubicBezTo>
                  <a:pt x="85" y="101"/>
                  <a:pt x="85" y="101"/>
                  <a:pt x="85" y="101"/>
                </a:cubicBezTo>
                <a:cubicBezTo>
                  <a:pt x="85" y="101"/>
                  <a:pt x="85" y="101"/>
                  <a:pt x="85" y="101"/>
                </a:cubicBezTo>
                <a:cubicBezTo>
                  <a:pt x="86" y="101"/>
                  <a:pt x="86" y="101"/>
                  <a:pt x="86" y="101"/>
                </a:cubicBezTo>
                <a:cubicBezTo>
                  <a:pt x="87" y="101"/>
                  <a:pt x="87" y="101"/>
                  <a:pt x="87" y="101"/>
                </a:cubicBezTo>
                <a:cubicBezTo>
                  <a:pt x="88" y="101"/>
                  <a:pt x="88" y="101"/>
                  <a:pt x="88" y="101"/>
                </a:cubicBezTo>
                <a:cubicBezTo>
                  <a:pt x="89" y="101"/>
                  <a:pt x="89" y="101"/>
                  <a:pt x="89" y="101"/>
                </a:cubicBezTo>
                <a:cubicBezTo>
                  <a:pt x="90" y="101"/>
                  <a:pt x="90" y="101"/>
                  <a:pt x="90" y="101"/>
                </a:cubicBezTo>
                <a:cubicBezTo>
                  <a:pt x="91" y="101"/>
                  <a:pt x="91" y="101"/>
                  <a:pt x="91" y="101"/>
                </a:cubicBezTo>
                <a:cubicBezTo>
                  <a:pt x="88" y="101"/>
                  <a:pt x="88" y="101"/>
                  <a:pt x="88" y="101"/>
                </a:cubicBezTo>
                <a:cubicBezTo>
                  <a:pt x="89" y="101"/>
                  <a:pt x="89" y="101"/>
                  <a:pt x="89" y="101"/>
                </a:cubicBezTo>
                <a:cubicBezTo>
                  <a:pt x="90" y="101"/>
                  <a:pt x="90" y="101"/>
                  <a:pt x="90" y="101"/>
                </a:cubicBezTo>
                <a:cubicBezTo>
                  <a:pt x="91" y="101"/>
                  <a:pt x="91" y="101"/>
                  <a:pt x="91" y="101"/>
                </a:cubicBezTo>
                <a:cubicBezTo>
                  <a:pt x="92" y="101"/>
                  <a:pt x="92" y="101"/>
                  <a:pt x="92" y="101"/>
                </a:cubicBezTo>
                <a:cubicBezTo>
                  <a:pt x="93" y="101"/>
                  <a:pt x="93" y="101"/>
                  <a:pt x="93" y="101"/>
                </a:cubicBezTo>
                <a:cubicBezTo>
                  <a:pt x="93" y="101"/>
                  <a:pt x="93" y="101"/>
                  <a:pt x="93" y="101"/>
                </a:cubicBezTo>
                <a:cubicBezTo>
                  <a:pt x="94" y="101"/>
                  <a:pt x="94" y="101"/>
                  <a:pt x="94" y="101"/>
                </a:cubicBezTo>
                <a:cubicBezTo>
                  <a:pt x="95" y="100"/>
                  <a:pt x="95" y="100"/>
                  <a:pt x="95" y="100"/>
                </a:cubicBezTo>
                <a:cubicBezTo>
                  <a:pt x="95" y="100"/>
                  <a:pt x="95" y="100"/>
                  <a:pt x="95" y="100"/>
                </a:cubicBezTo>
                <a:cubicBezTo>
                  <a:pt x="96" y="99"/>
                  <a:pt x="96" y="99"/>
                  <a:pt x="96" y="99"/>
                </a:cubicBezTo>
                <a:cubicBezTo>
                  <a:pt x="96" y="99"/>
                  <a:pt x="96" y="99"/>
                  <a:pt x="96" y="99"/>
                </a:cubicBezTo>
                <a:cubicBezTo>
                  <a:pt x="96" y="97"/>
                  <a:pt x="96" y="97"/>
                  <a:pt x="96" y="97"/>
                </a:cubicBezTo>
                <a:cubicBezTo>
                  <a:pt x="96" y="96"/>
                  <a:pt x="96" y="96"/>
                  <a:pt x="96" y="96"/>
                </a:cubicBezTo>
                <a:cubicBezTo>
                  <a:pt x="96" y="95"/>
                  <a:pt x="96" y="95"/>
                  <a:pt x="96" y="95"/>
                </a:cubicBezTo>
                <a:cubicBezTo>
                  <a:pt x="96" y="94"/>
                  <a:pt x="96" y="94"/>
                  <a:pt x="96" y="94"/>
                </a:cubicBezTo>
                <a:cubicBezTo>
                  <a:pt x="96" y="93"/>
                  <a:pt x="96" y="93"/>
                  <a:pt x="96" y="93"/>
                </a:cubicBezTo>
                <a:cubicBezTo>
                  <a:pt x="96" y="93"/>
                  <a:pt x="96" y="93"/>
                  <a:pt x="96" y="93"/>
                </a:cubicBezTo>
                <a:cubicBezTo>
                  <a:pt x="97" y="92"/>
                  <a:pt x="97" y="92"/>
                  <a:pt x="97" y="92"/>
                </a:cubicBezTo>
                <a:cubicBezTo>
                  <a:pt x="97" y="92"/>
                  <a:pt x="97" y="92"/>
                  <a:pt x="97" y="92"/>
                </a:cubicBezTo>
                <a:cubicBezTo>
                  <a:pt x="97" y="91"/>
                  <a:pt x="97" y="91"/>
                  <a:pt x="97" y="91"/>
                </a:cubicBezTo>
                <a:cubicBezTo>
                  <a:pt x="98" y="91"/>
                  <a:pt x="98" y="91"/>
                  <a:pt x="98" y="91"/>
                </a:cubicBezTo>
                <a:cubicBezTo>
                  <a:pt x="98" y="90"/>
                  <a:pt x="98" y="90"/>
                  <a:pt x="98" y="90"/>
                </a:cubicBezTo>
                <a:cubicBezTo>
                  <a:pt x="98" y="90"/>
                  <a:pt x="98" y="90"/>
                  <a:pt x="98" y="90"/>
                </a:cubicBezTo>
                <a:cubicBezTo>
                  <a:pt x="98" y="89"/>
                  <a:pt x="98" y="89"/>
                  <a:pt x="98" y="89"/>
                </a:cubicBezTo>
                <a:cubicBezTo>
                  <a:pt x="98" y="89"/>
                  <a:pt x="98" y="89"/>
                  <a:pt x="98" y="89"/>
                </a:cubicBezTo>
                <a:cubicBezTo>
                  <a:pt x="98" y="88"/>
                  <a:pt x="98" y="88"/>
                  <a:pt x="98" y="88"/>
                </a:cubicBezTo>
                <a:cubicBezTo>
                  <a:pt x="97" y="88"/>
                  <a:pt x="97" y="88"/>
                  <a:pt x="97" y="88"/>
                </a:cubicBezTo>
                <a:cubicBezTo>
                  <a:pt x="97" y="87"/>
                  <a:pt x="97" y="87"/>
                  <a:pt x="97" y="87"/>
                </a:cubicBezTo>
                <a:cubicBezTo>
                  <a:pt x="97" y="87"/>
                  <a:pt x="97" y="87"/>
                  <a:pt x="97" y="87"/>
                </a:cubicBezTo>
                <a:cubicBezTo>
                  <a:pt x="96" y="86"/>
                  <a:pt x="96" y="86"/>
                  <a:pt x="96" y="86"/>
                </a:cubicBezTo>
                <a:cubicBezTo>
                  <a:pt x="95" y="86"/>
                  <a:pt x="95" y="86"/>
                  <a:pt x="95" y="86"/>
                </a:cubicBezTo>
                <a:cubicBezTo>
                  <a:pt x="96" y="86"/>
                  <a:pt x="96" y="86"/>
                  <a:pt x="96" y="86"/>
                </a:cubicBezTo>
                <a:cubicBezTo>
                  <a:pt x="97" y="85"/>
                  <a:pt x="97" y="85"/>
                  <a:pt x="97" y="85"/>
                </a:cubicBezTo>
                <a:cubicBezTo>
                  <a:pt x="97" y="85"/>
                  <a:pt x="97" y="85"/>
                  <a:pt x="97" y="85"/>
                </a:cubicBezTo>
                <a:cubicBezTo>
                  <a:pt x="98" y="84"/>
                  <a:pt x="98" y="84"/>
                  <a:pt x="98" y="84"/>
                </a:cubicBezTo>
                <a:cubicBezTo>
                  <a:pt x="98" y="84"/>
                  <a:pt x="98" y="84"/>
                  <a:pt x="98" y="84"/>
                </a:cubicBezTo>
                <a:cubicBezTo>
                  <a:pt x="98" y="83"/>
                  <a:pt x="98" y="83"/>
                  <a:pt x="98" y="83"/>
                </a:cubicBezTo>
                <a:cubicBezTo>
                  <a:pt x="98" y="83"/>
                  <a:pt x="98" y="83"/>
                  <a:pt x="98" y="83"/>
                </a:cubicBezTo>
                <a:cubicBezTo>
                  <a:pt x="98" y="82"/>
                  <a:pt x="98" y="82"/>
                  <a:pt x="98" y="82"/>
                </a:cubicBezTo>
                <a:cubicBezTo>
                  <a:pt x="98" y="80"/>
                  <a:pt x="98" y="80"/>
                  <a:pt x="98" y="80"/>
                </a:cubicBezTo>
                <a:cubicBezTo>
                  <a:pt x="97" y="79"/>
                  <a:pt x="97" y="79"/>
                  <a:pt x="97" y="79"/>
                </a:cubicBezTo>
                <a:cubicBezTo>
                  <a:pt x="97" y="77"/>
                  <a:pt x="97" y="77"/>
                  <a:pt x="97" y="77"/>
                </a:cubicBezTo>
                <a:cubicBezTo>
                  <a:pt x="97" y="75"/>
                  <a:pt x="97" y="75"/>
                  <a:pt x="97" y="75"/>
                </a:cubicBezTo>
                <a:cubicBezTo>
                  <a:pt x="98" y="75"/>
                  <a:pt x="98" y="75"/>
                  <a:pt x="98" y="75"/>
                </a:cubicBezTo>
                <a:cubicBezTo>
                  <a:pt x="99" y="75"/>
                  <a:pt x="99" y="75"/>
                  <a:pt x="99" y="75"/>
                </a:cubicBezTo>
                <a:cubicBezTo>
                  <a:pt x="100" y="74"/>
                  <a:pt x="100" y="74"/>
                  <a:pt x="100" y="74"/>
                </a:cubicBezTo>
                <a:cubicBezTo>
                  <a:pt x="100" y="74"/>
                  <a:pt x="100" y="74"/>
                  <a:pt x="100" y="74"/>
                </a:cubicBezTo>
                <a:cubicBezTo>
                  <a:pt x="101" y="73"/>
                  <a:pt x="101" y="73"/>
                  <a:pt x="101" y="73"/>
                </a:cubicBezTo>
                <a:cubicBezTo>
                  <a:pt x="101" y="73"/>
                  <a:pt x="101" y="73"/>
                  <a:pt x="101" y="73"/>
                </a:cubicBezTo>
                <a:cubicBezTo>
                  <a:pt x="101" y="72"/>
                  <a:pt x="101" y="72"/>
                  <a:pt x="101" y="72"/>
                </a:cubicBezTo>
                <a:close/>
                <a:moveTo>
                  <a:pt x="56" y="51"/>
                </a:moveTo>
                <a:cubicBezTo>
                  <a:pt x="48" y="60"/>
                  <a:pt x="40" y="56"/>
                  <a:pt x="35" y="51"/>
                </a:cubicBezTo>
                <a:cubicBezTo>
                  <a:pt x="32" y="54"/>
                  <a:pt x="31" y="55"/>
                  <a:pt x="31" y="55"/>
                </a:cubicBezTo>
                <a:cubicBezTo>
                  <a:pt x="22" y="56"/>
                  <a:pt x="22" y="56"/>
                  <a:pt x="22" y="56"/>
                </a:cubicBezTo>
                <a:cubicBezTo>
                  <a:pt x="22" y="56"/>
                  <a:pt x="26" y="53"/>
                  <a:pt x="32" y="49"/>
                </a:cubicBezTo>
                <a:cubicBezTo>
                  <a:pt x="28" y="43"/>
                  <a:pt x="24" y="35"/>
                  <a:pt x="32" y="27"/>
                </a:cubicBezTo>
                <a:cubicBezTo>
                  <a:pt x="41" y="18"/>
                  <a:pt x="65" y="18"/>
                  <a:pt x="65" y="18"/>
                </a:cubicBezTo>
                <a:cubicBezTo>
                  <a:pt x="65" y="18"/>
                  <a:pt x="65" y="43"/>
                  <a:pt x="56" y="51"/>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defTabSz="1219170"/>
            <a:endParaRPr lang="zh-CN" altLang="en-US" sz="2400">
              <a:solidFill>
                <a:srgbClr val="000000"/>
              </a:solidFill>
              <a:latin typeface="Calibri"/>
              <a:ea typeface="宋体" panose="02010600030101010101" pitchFamily="2" charset="-122"/>
            </a:endParaRPr>
          </a:p>
        </p:txBody>
      </p:sp>
      <p:sp>
        <p:nvSpPr>
          <p:cNvPr id="7" name="矩形 6">
            <a:extLst>
              <a:ext uri="{FF2B5EF4-FFF2-40B4-BE49-F238E27FC236}">
                <a16:creationId xmlns:a16="http://schemas.microsoft.com/office/drawing/2014/main" id="{3E12BBEA-5B0E-4363-B74B-58CF7676871B}"/>
              </a:ext>
            </a:extLst>
          </p:cNvPr>
          <p:cNvSpPr/>
          <p:nvPr/>
        </p:nvSpPr>
        <p:spPr>
          <a:xfrm>
            <a:off x="0" y="4978400"/>
            <a:ext cx="584200" cy="1879600"/>
          </a:xfrm>
          <a:prstGeom prst="rect">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59BF2E61-1D37-4692-B0C7-98A0F659CC50}"/>
              </a:ext>
            </a:extLst>
          </p:cNvPr>
          <p:cNvSpPr/>
          <p:nvPr/>
        </p:nvSpPr>
        <p:spPr>
          <a:xfrm>
            <a:off x="584200" y="5308600"/>
            <a:ext cx="584200" cy="1549400"/>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C930EF65-5A69-48D8-AA8D-4B3DCEF12F09}"/>
              </a:ext>
            </a:extLst>
          </p:cNvPr>
          <p:cNvSpPr/>
          <p:nvPr/>
        </p:nvSpPr>
        <p:spPr>
          <a:xfrm>
            <a:off x="1168400" y="5575300"/>
            <a:ext cx="584200" cy="1282700"/>
          </a:xfrm>
          <a:prstGeom prst="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71527B6C-CA23-472B-9287-8939447668DC}"/>
              </a:ext>
            </a:extLst>
          </p:cNvPr>
          <p:cNvSpPr/>
          <p:nvPr/>
        </p:nvSpPr>
        <p:spPr>
          <a:xfrm>
            <a:off x="1752600" y="5816600"/>
            <a:ext cx="584200" cy="1041400"/>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21387C02-65D9-4573-B6A3-717F209C3C76}"/>
              </a:ext>
            </a:extLst>
          </p:cNvPr>
          <p:cNvSpPr/>
          <p:nvPr/>
        </p:nvSpPr>
        <p:spPr>
          <a:xfrm>
            <a:off x="2336800" y="6045200"/>
            <a:ext cx="584200" cy="8128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492353FC-B3A3-4A71-BD06-E477E6713F25}"/>
              </a:ext>
            </a:extLst>
          </p:cNvPr>
          <p:cNvSpPr/>
          <p:nvPr/>
        </p:nvSpPr>
        <p:spPr>
          <a:xfrm>
            <a:off x="2921000" y="5816600"/>
            <a:ext cx="584200" cy="1041400"/>
          </a:xfrm>
          <a:prstGeom prst="rect">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9" name="矩形 48">
            <a:extLst>
              <a:ext uri="{FF2B5EF4-FFF2-40B4-BE49-F238E27FC236}">
                <a16:creationId xmlns:a16="http://schemas.microsoft.com/office/drawing/2014/main" id="{6E464F8A-712C-4856-9429-823A5BF623CD}"/>
              </a:ext>
            </a:extLst>
          </p:cNvPr>
          <p:cNvSpPr/>
          <p:nvPr/>
        </p:nvSpPr>
        <p:spPr>
          <a:xfrm>
            <a:off x="3505200" y="5575298"/>
            <a:ext cx="584200" cy="1282701"/>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0" name="矩形 49">
            <a:extLst>
              <a:ext uri="{FF2B5EF4-FFF2-40B4-BE49-F238E27FC236}">
                <a16:creationId xmlns:a16="http://schemas.microsoft.com/office/drawing/2014/main" id="{13AD9823-2C22-4257-BD02-86589548A081}"/>
              </a:ext>
            </a:extLst>
          </p:cNvPr>
          <p:cNvSpPr/>
          <p:nvPr/>
        </p:nvSpPr>
        <p:spPr>
          <a:xfrm>
            <a:off x="4089400" y="5308600"/>
            <a:ext cx="584200" cy="1549400"/>
          </a:xfrm>
          <a:prstGeom prst="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1" name="矩形 50">
            <a:extLst>
              <a:ext uri="{FF2B5EF4-FFF2-40B4-BE49-F238E27FC236}">
                <a16:creationId xmlns:a16="http://schemas.microsoft.com/office/drawing/2014/main" id="{E3477E6E-48BB-4007-8A6B-EFF629B394E4}"/>
              </a:ext>
            </a:extLst>
          </p:cNvPr>
          <p:cNvSpPr/>
          <p:nvPr/>
        </p:nvSpPr>
        <p:spPr>
          <a:xfrm>
            <a:off x="4673600" y="4991643"/>
            <a:ext cx="584200" cy="1879600"/>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2" name="矩形 51">
            <a:extLst>
              <a:ext uri="{FF2B5EF4-FFF2-40B4-BE49-F238E27FC236}">
                <a16:creationId xmlns:a16="http://schemas.microsoft.com/office/drawing/2014/main" id="{0861C56E-CE21-4779-A416-1A8A048C66E1}"/>
              </a:ext>
            </a:extLst>
          </p:cNvPr>
          <p:cNvSpPr/>
          <p:nvPr/>
        </p:nvSpPr>
        <p:spPr>
          <a:xfrm>
            <a:off x="5257800" y="5308599"/>
            <a:ext cx="584200" cy="1562643"/>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3" name="矩形 52">
            <a:extLst>
              <a:ext uri="{FF2B5EF4-FFF2-40B4-BE49-F238E27FC236}">
                <a16:creationId xmlns:a16="http://schemas.microsoft.com/office/drawing/2014/main" id="{3E37265E-F9B8-49B0-9FAB-93E2C83F38C0}"/>
              </a:ext>
            </a:extLst>
          </p:cNvPr>
          <p:cNvSpPr/>
          <p:nvPr/>
        </p:nvSpPr>
        <p:spPr>
          <a:xfrm>
            <a:off x="5842000" y="5575297"/>
            <a:ext cx="584200" cy="1295945"/>
          </a:xfrm>
          <a:prstGeom prst="rect">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4" name="矩形 53">
            <a:extLst>
              <a:ext uri="{FF2B5EF4-FFF2-40B4-BE49-F238E27FC236}">
                <a16:creationId xmlns:a16="http://schemas.microsoft.com/office/drawing/2014/main" id="{71B5A639-43EF-4001-A562-87B6894FBC33}"/>
              </a:ext>
            </a:extLst>
          </p:cNvPr>
          <p:cNvSpPr/>
          <p:nvPr/>
        </p:nvSpPr>
        <p:spPr>
          <a:xfrm>
            <a:off x="6426200" y="5816599"/>
            <a:ext cx="584200" cy="1054643"/>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5" name="矩形 54">
            <a:extLst>
              <a:ext uri="{FF2B5EF4-FFF2-40B4-BE49-F238E27FC236}">
                <a16:creationId xmlns:a16="http://schemas.microsoft.com/office/drawing/2014/main" id="{A7E06E25-49BB-455E-BAE4-07AB2164961E}"/>
              </a:ext>
            </a:extLst>
          </p:cNvPr>
          <p:cNvSpPr/>
          <p:nvPr/>
        </p:nvSpPr>
        <p:spPr>
          <a:xfrm>
            <a:off x="7010400" y="6045199"/>
            <a:ext cx="584200" cy="826043"/>
          </a:xfrm>
          <a:prstGeom prst="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6" name="矩形 55">
            <a:extLst>
              <a:ext uri="{FF2B5EF4-FFF2-40B4-BE49-F238E27FC236}">
                <a16:creationId xmlns:a16="http://schemas.microsoft.com/office/drawing/2014/main" id="{3ECB5434-A51B-47D3-A0D0-0B9150C2FD9D}"/>
              </a:ext>
            </a:extLst>
          </p:cNvPr>
          <p:cNvSpPr/>
          <p:nvPr/>
        </p:nvSpPr>
        <p:spPr>
          <a:xfrm>
            <a:off x="7594600" y="5816599"/>
            <a:ext cx="584200" cy="1054644"/>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7" name="矩形 56">
            <a:extLst>
              <a:ext uri="{FF2B5EF4-FFF2-40B4-BE49-F238E27FC236}">
                <a16:creationId xmlns:a16="http://schemas.microsoft.com/office/drawing/2014/main" id="{D8DF4F31-E219-45E9-AF64-0BBB51AEFB16}"/>
              </a:ext>
            </a:extLst>
          </p:cNvPr>
          <p:cNvSpPr/>
          <p:nvPr/>
        </p:nvSpPr>
        <p:spPr>
          <a:xfrm>
            <a:off x="8178800" y="5575297"/>
            <a:ext cx="584200" cy="1295946"/>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8" name="矩形 57">
            <a:extLst>
              <a:ext uri="{FF2B5EF4-FFF2-40B4-BE49-F238E27FC236}">
                <a16:creationId xmlns:a16="http://schemas.microsoft.com/office/drawing/2014/main" id="{65E20A06-6660-4E63-AD21-97A94B579812}"/>
              </a:ext>
            </a:extLst>
          </p:cNvPr>
          <p:cNvSpPr/>
          <p:nvPr/>
        </p:nvSpPr>
        <p:spPr>
          <a:xfrm>
            <a:off x="8763000" y="5308599"/>
            <a:ext cx="584200" cy="1562644"/>
          </a:xfrm>
          <a:prstGeom prst="rect">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0" name="矩形 59">
            <a:extLst>
              <a:ext uri="{FF2B5EF4-FFF2-40B4-BE49-F238E27FC236}">
                <a16:creationId xmlns:a16="http://schemas.microsoft.com/office/drawing/2014/main" id="{F36AA89C-BA07-4102-814C-9094C6DB8BEB}"/>
              </a:ext>
            </a:extLst>
          </p:cNvPr>
          <p:cNvSpPr/>
          <p:nvPr/>
        </p:nvSpPr>
        <p:spPr>
          <a:xfrm>
            <a:off x="9347200" y="4978400"/>
            <a:ext cx="584200" cy="1879600"/>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1" name="矩形 60">
            <a:extLst>
              <a:ext uri="{FF2B5EF4-FFF2-40B4-BE49-F238E27FC236}">
                <a16:creationId xmlns:a16="http://schemas.microsoft.com/office/drawing/2014/main" id="{E18CDB52-07EA-4D49-9057-DF1985938D7B}"/>
              </a:ext>
            </a:extLst>
          </p:cNvPr>
          <p:cNvSpPr/>
          <p:nvPr/>
        </p:nvSpPr>
        <p:spPr>
          <a:xfrm>
            <a:off x="9931400" y="5308598"/>
            <a:ext cx="584200" cy="1549401"/>
          </a:xfrm>
          <a:prstGeom prst="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2" name="矩形 61">
            <a:extLst>
              <a:ext uri="{FF2B5EF4-FFF2-40B4-BE49-F238E27FC236}">
                <a16:creationId xmlns:a16="http://schemas.microsoft.com/office/drawing/2014/main" id="{92C03BEB-D016-46C7-8B60-7B78D8A564C0}"/>
              </a:ext>
            </a:extLst>
          </p:cNvPr>
          <p:cNvSpPr/>
          <p:nvPr/>
        </p:nvSpPr>
        <p:spPr>
          <a:xfrm>
            <a:off x="10515600" y="5575296"/>
            <a:ext cx="584200" cy="1282703"/>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3" name="矩形 62">
            <a:extLst>
              <a:ext uri="{FF2B5EF4-FFF2-40B4-BE49-F238E27FC236}">
                <a16:creationId xmlns:a16="http://schemas.microsoft.com/office/drawing/2014/main" id="{C687757A-C079-415A-B642-7E0C90CDFF97}"/>
              </a:ext>
            </a:extLst>
          </p:cNvPr>
          <p:cNvSpPr/>
          <p:nvPr/>
        </p:nvSpPr>
        <p:spPr>
          <a:xfrm>
            <a:off x="11099800" y="5816598"/>
            <a:ext cx="584200" cy="1041401"/>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4" name="矩形 63">
            <a:extLst>
              <a:ext uri="{FF2B5EF4-FFF2-40B4-BE49-F238E27FC236}">
                <a16:creationId xmlns:a16="http://schemas.microsoft.com/office/drawing/2014/main" id="{38D4D95E-C26B-4B51-92A1-3DE76732F291}"/>
              </a:ext>
            </a:extLst>
          </p:cNvPr>
          <p:cNvSpPr/>
          <p:nvPr/>
        </p:nvSpPr>
        <p:spPr>
          <a:xfrm>
            <a:off x="11684000" y="6045198"/>
            <a:ext cx="508000" cy="812801"/>
          </a:xfrm>
          <a:prstGeom prst="rect">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63843936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9F6E0E01-EDAA-48D4-B5EA-4EE270286ED0}"/>
              </a:ext>
            </a:extLst>
          </p:cNvPr>
          <p:cNvGrpSpPr/>
          <p:nvPr/>
        </p:nvGrpSpPr>
        <p:grpSpPr>
          <a:xfrm>
            <a:off x="0" y="134819"/>
            <a:ext cx="12192000" cy="643944"/>
            <a:chOff x="0" y="134819"/>
            <a:chExt cx="12192000" cy="643944"/>
          </a:xfrm>
          <a:solidFill>
            <a:schemeClr val="accent6">
              <a:lumMod val="60000"/>
              <a:lumOff val="40000"/>
            </a:schemeClr>
          </a:solidFill>
        </p:grpSpPr>
        <p:sp>
          <p:nvSpPr>
            <p:cNvPr id="8" name="矩形 7">
              <a:extLst>
                <a:ext uri="{FF2B5EF4-FFF2-40B4-BE49-F238E27FC236}">
                  <a16:creationId xmlns:a16="http://schemas.microsoft.com/office/drawing/2014/main" id="{3C9F602A-2A1A-4CEE-8833-04DCE080E687}"/>
                </a:ext>
              </a:extLst>
            </p:cNvPr>
            <p:cNvSpPr/>
            <p:nvPr/>
          </p:nvSpPr>
          <p:spPr>
            <a:xfrm>
              <a:off x="0" y="351362"/>
              <a:ext cx="3943255" cy="2217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3" name="任意多边形: 形状 72">
              <a:extLst>
                <a:ext uri="{FF2B5EF4-FFF2-40B4-BE49-F238E27FC236}">
                  <a16:creationId xmlns:a16="http://schemas.microsoft.com/office/drawing/2014/main" id="{2977F360-9961-45B5-A06F-482E6795B899}"/>
                </a:ext>
              </a:extLst>
            </p:cNvPr>
            <p:cNvSpPr/>
            <p:nvPr/>
          </p:nvSpPr>
          <p:spPr>
            <a:xfrm>
              <a:off x="4234543" y="134819"/>
              <a:ext cx="3722915" cy="643944"/>
            </a:xfrm>
            <a:custGeom>
              <a:avLst/>
              <a:gdLst>
                <a:gd name="connsiteX0" fmla="*/ 0 w 4441373"/>
                <a:gd name="connsiteY0" fmla="*/ 0 h 957943"/>
                <a:gd name="connsiteX1" fmla="*/ 4441369 w 4441373"/>
                <a:gd name="connsiteY1" fmla="*/ 0 h 957943"/>
                <a:gd name="connsiteX2" fmla="*/ 3494316 w 4441373"/>
                <a:gd name="connsiteY2" fmla="*/ 478970 h 957943"/>
                <a:gd name="connsiteX3" fmla="*/ 4441373 w 4441373"/>
                <a:gd name="connsiteY3" fmla="*/ 957943 h 957943"/>
                <a:gd name="connsiteX4" fmla="*/ 0 w 4441373"/>
                <a:gd name="connsiteY4" fmla="*/ 957943 h 957943"/>
                <a:gd name="connsiteX5" fmla="*/ 0 w 4441373"/>
                <a:gd name="connsiteY5" fmla="*/ 956305 h 957943"/>
                <a:gd name="connsiteX6" fmla="*/ 943818 w 4441373"/>
                <a:gd name="connsiteY6" fmla="*/ 478971 h 957943"/>
                <a:gd name="connsiteX7" fmla="*/ 0 w 4441373"/>
                <a:gd name="connsiteY7" fmla="*/ 1636 h 95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1373" h="957943">
                  <a:moveTo>
                    <a:pt x="0" y="0"/>
                  </a:moveTo>
                  <a:lnTo>
                    <a:pt x="4441369" y="0"/>
                  </a:lnTo>
                  <a:lnTo>
                    <a:pt x="3494316" y="478970"/>
                  </a:lnTo>
                  <a:lnTo>
                    <a:pt x="4441373" y="957943"/>
                  </a:lnTo>
                  <a:lnTo>
                    <a:pt x="0" y="957943"/>
                  </a:lnTo>
                  <a:lnTo>
                    <a:pt x="0" y="956305"/>
                  </a:lnTo>
                  <a:lnTo>
                    <a:pt x="943818" y="478971"/>
                  </a:lnTo>
                  <a:lnTo>
                    <a:pt x="0" y="163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4" name="矩形 73">
              <a:extLst>
                <a:ext uri="{FF2B5EF4-FFF2-40B4-BE49-F238E27FC236}">
                  <a16:creationId xmlns:a16="http://schemas.microsoft.com/office/drawing/2014/main" id="{39BC55C9-56CE-4170-848E-01B4FBAAB835}"/>
                </a:ext>
              </a:extLst>
            </p:cNvPr>
            <p:cNvSpPr/>
            <p:nvPr/>
          </p:nvSpPr>
          <p:spPr>
            <a:xfrm>
              <a:off x="8248745" y="345919"/>
              <a:ext cx="3943255" cy="2217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 name="椭圆 11">
              <a:extLst>
                <a:ext uri="{FF2B5EF4-FFF2-40B4-BE49-F238E27FC236}">
                  <a16:creationId xmlns:a16="http://schemas.microsoft.com/office/drawing/2014/main" id="{07E38300-F777-4FCB-AEBD-269FB83C229B}"/>
                </a:ext>
              </a:extLst>
            </p:cNvPr>
            <p:cNvSpPr/>
            <p:nvPr/>
          </p:nvSpPr>
          <p:spPr>
            <a:xfrm>
              <a:off x="4087505" y="312539"/>
              <a:ext cx="288501" cy="28850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5" name="椭圆 74">
              <a:extLst>
                <a:ext uri="{FF2B5EF4-FFF2-40B4-BE49-F238E27FC236}">
                  <a16:creationId xmlns:a16="http://schemas.microsoft.com/office/drawing/2014/main" id="{4291D743-18FF-4F84-B15C-9F55D4A0EEB6}"/>
                </a:ext>
              </a:extLst>
            </p:cNvPr>
            <p:cNvSpPr/>
            <p:nvPr/>
          </p:nvSpPr>
          <p:spPr>
            <a:xfrm>
              <a:off x="7826882" y="312539"/>
              <a:ext cx="288501" cy="28850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65" name="Freeform 53">
            <a:extLst>
              <a:ext uri="{FF2B5EF4-FFF2-40B4-BE49-F238E27FC236}">
                <a16:creationId xmlns:a16="http://schemas.microsoft.com/office/drawing/2014/main" id="{203E4D2B-2C7A-43DF-A8BC-3376428F061B}"/>
              </a:ext>
            </a:extLst>
          </p:cNvPr>
          <p:cNvSpPr>
            <a:spLocks/>
          </p:cNvSpPr>
          <p:nvPr/>
        </p:nvSpPr>
        <p:spPr bwMode="auto">
          <a:xfrm flipV="1">
            <a:off x="165290" y="-483"/>
            <a:ext cx="929" cy="818"/>
          </a:xfrm>
          <a:custGeom>
            <a:avLst/>
            <a:gdLst>
              <a:gd name="T0" fmla="*/ 0 w 4"/>
              <a:gd name="T1" fmla="*/ 3 h 3"/>
              <a:gd name="T2" fmla="*/ 4 w 4"/>
              <a:gd name="T3" fmla="*/ 3 h 3"/>
              <a:gd name="T4" fmla="*/ 0 w 4"/>
              <a:gd name="T5" fmla="*/ 0 h 3"/>
              <a:gd name="T6" fmla="*/ 0 w 4"/>
              <a:gd name="T7" fmla="*/ 3 h 3"/>
            </a:gdLst>
            <a:ahLst/>
            <a:cxnLst>
              <a:cxn ang="0">
                <a:pos x="T0" y="T1"/>
              </a:cxn>
              <a:cxn ang="0">
                <a:pos x="T2" y="T3"/>
              </a:cxn>
              <a:cxn ang="0">
                <a:pos x="T4" y="T5"/>
              </a:cxn>
              <a:cxn ang="0">
                <a:pos x="T6" y="T7"/>
              </a:cxn>
            </a:cxnLst>
            <a:rect l="0" t="0" r="r" b="b"/>
            <a:pathLst>
              <a:path w="4" h="3">
                <a:moveTo>
                  <a:pt x="0" y="3"/>
                </a:moveTo>
                <a:lnTo>
                  <a:pt x="4" y="3"/>
                </a:lnTo>
                <a:cubicBezTo>
                  <a:pt x="3" y="2"/>
                  <a:pt x="1" y="1"/>
                  <a:pt x="0" y="0"/>
                </a:cubicBezTo>
                <a:lnTo>
                  <a:pt x="0" y="3"/>
                </a:lnTo>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0" name="矩形 9">
            <a:extLst>
              <a:ext uri="{FF2B5EF4-FFF2-40B4-BE49-F238E27FC236}">
                <a16:creationId xmlns:a16="http://schemas.microsoft.com/office/drawing/2014/main" id="{01FD1A15-FE9D-42D1-8506-75DF59D9A0F9}"/>
              </a:ext>
            </a:extLst>
          </p:cNvPr>
          <p:cNvSpPr/>
          <p:nvPr/>
        </p:nvSpPr>
        <p:spPr>
          <a:xfrm>
            <a:off x="4523044" y="84440"/>
            <a:ext cx="3145913" cy="769441"/>
          </a:xfrm>
          <a:prstGeom prst="rect">
            <a:avLst/>
          </a:prstGeom>
        </p:spPr>
        <p:txBody>
          <a:bodyPr wrap="square">
            <a:spAutoFit/>
          </a:bodyPr>
          <a:lstStyle/>
          <a:p>
            <a:pPr algn="ctr"/>
            <a:r>
              <a:rPr lang="zh-CN" altLang="en-US" sz="2400" b="1" dirty="0">
                <a:solidFill>
                  <a:schemeClr val="bg1"/>
                </a:solidFill>
                <a:latin typeface="汉仪综艺体简" panose="02010609000101010101" pitchFamily="49" charset="-122"/>
                <a:ea typeface="汉仪综艺体简" panose="02010609000101010101" pitchFamily="49" charset="-122"/>
                <a:cs typeface="阿里巴巴普惠体 B" panose="00020600040101010101" pitchFamily="18" charset="-122"/>
              </a:rPr>
              <a:t>项目经费</a:t>
            </a:r>
            <a:endParaRPr lang="en-US" altLang="zh-CN" sz="2400" b="1" dirty="0">
              <a:solidFill>
                <a:schemeClr val="bg1"/>
              </a:solidFill>
              <a:latin typeface="汉仪综艺体简" panose="02010609000101010101" pitchFamily="49" charset="-122"/>
              <a:ea typeface="汉仪综艺体简" panose="02010609000101010101" pitchFamily="49" charset="-122"/>
              <a:cs typeface="阿里巴巴普惠体 B" panose="00020600040101010101" pitchFamily="18" charset="-122"/>
            </a:endParaRPr>
          </a:p>
          <a:p>
            <a:pPr algn="ctr"/>
            <a:r>
              <a:rPr lang="en-US" altLang="zh-CN" sz="2000" b="1" dirty="0">
                <a:solidFill>
                  <a:schemeClr val="bg1"/>
                </a:solidFill>
                <a:latin typeface="Adobe Arabic" panose="02040503050201020203" pitchFamily="18" charset="-78"/>
                <a:ea typeface="汉仪综艺体简" panose="02010609000101010101" pitchFamily="49" charset="-122"/>
                <a:cs typeface="Adobe Arabic" panose="02040503050201020203" pitchFamily="18" charset="-78"/>
              </a:rPr>
              <a:t>expenditure</a:t>
            </a:r>
            <a:endParaRPr lang="zh-CN" altLang="en-US" sz="2400" dirty="0">
              <a:solidFill>
                <a:schemeClr val="bg1"/>
              </a:solidFill>
              <a:latin typeface="Adobe Arabic" panose="02040503050201020203" pitchFamily="18" charset="-78"/>
              <a:cs typeface="Adobe Arabic" panose="02040503050201020203" pitchFamily="18" charset="-78"/>
            </a:endParaRPr>
          </a:p>
        </p:txBody>
      </p:sp>
      <p:sp>
        <p:nvSpPr>
          <p:cNvPr id="31" name="Freeform 13">
            <a:extLst>
              <a:ext uri="{FF2B5EF4-FFF2-40B4-BE49-F238E27FC236}">
                <a16:creationId xmlns:a16="http://schemas.microsoft.com/office/drawing/2014/main" id="{E1803099-E306-4EC6-8BAC-6B1E303A2789}"/>
              </a:ext>
            </a:extLst>
          </p:cNvPr>
          <p:cNvSpPr>
            <a:spLocks/>
          </p:cNvSpPr>
          <p:nvPr/>
        </p:nvSpPr>
        <p:spPr bwMode="auto">
          <a:xfrm>
            <a:off x="774195" y="1352043"/>
            <a:ext cx="3457560" cy="4293621"/>
          </a:xfrm>
          <a:custGeom>
            <a:avLst/>
            <a:gdLst>
              <a:gd name="T0" fmla="*/ 5925 w 6062"/>
              <a:gd name="T1" fmla="*/ 2158 h 7507"/>
              <a:gd name="T2" fmla="*/ 5575 w 6062"/>
              <a:gd name="T3" fmla="*/ 2222 h 7507"/>
              <a:gd name="T4" fmla="*/ 5535 w 6062"/>
              <a:gd name="T5" fmla="*/ 2253 h 7507"/>
              <a:gd name="T6" fmla="*/ 2369 w 6062"/>
              <a:gd name="T7" fmla="*/ 3109 h 7507"/>
              <a:gd name="T8" fmla="*/ 2388 w 6062"/>
              <a:gd name="T9" fmla="*/ 3136 h 7507"/>
              <a:gd name="T10" fmla="*/ 3630 w 6062"/>
              <a:gd name="T11" fmla="*/ 2887 h 7507"/>
              <a:gd name="T12" fmla="*/ 4153 w 6062"/>
              <a:gd name="T13" fmla="*/ 3501 h 7507"/>
              <a:gd name="T14" fmla="*/ 3804 w 6062"/>
              <a:gd name="T15" fmla="*/ 4332 h 7507"/>
              <a:gd name="T16" fmla="*/ 3049 w 6062"/>
              <a:gd name="T17" fmla="*/ 4598 h 7507"/>
              <a:gd name="T18" fmla="*/ 3565 w 6062"/>
              <a:gd name="T19" fmla="*/ 4942 h 7507"/>
              <a:gd name="T20" fmla="*/ 4493 w 6062"/>
              <a:gd name="T21" fmla="*/ 3825 h 7507"/>
              <a:gd name="T22" fmla="*/ 5025 w 6062"/>
              <a:gd name="T23" fmla="*/ 3814 h 7507"/>
              <a:gd name="T24" fmla="*/ 4650 w 6062"/>
              <a:gd name="T25" fmla="*/ 6464 h 7507"/>
              <a:gd name="T26" fmla="*/ 2715 w 6062"/>
              <a:gd name="T27" fmla="*/ 7480 h 7507"/>
              <a:gd name="T28" fmla="*/ 834 w 6062"/>
              <a:gd name="T29" fmla="*/ 6274 h 7507"/>
              <a:gd name="T30" fmla="*/ 693 w 6062"/>
              <a:gd name="T31" fmla="*/ 5883 h 7507"/>
              <a:gd name="T32" fmla="*/ 552 w 6062"/>
              <a:gd name="T33" fmla="*/ 5904 h 7507"/>
              <a:gd name="T34" fmla="*/ 252 w 6062"/>
              <a:gd name="T35" fmla="*/ 5442 h 7507"/>
              <a:gd name="T36" fmla="*/ 280 w 6062"/>
              <a:gd name="T37" fmla="*/ 4753 h 7507"/>
              <a:gd name="T38" fmla="*/ 399 w 6062"/>
              <a:gd name="T39" fmla="*/ 4368 h 7507"/>
              <a:gd name="T40" fmla="*/ 0 w 6062"/>
              <a:gd name="T41" fmla="*/ 4036 h 7507"/>
              <a:gd name="T42" fmla="*/ 428 w 6062"/>
              <a:gd name="T43" fmla="*/ 3000 h 7507"/>
              <a:gd name="T44" fmla="*/ 442 w 6062"/>
              <a:gd name="T45" fmla="*/ 2597 h 7507"/>
              <a:gd name="T46" fmla="*/ 731 w 6062"/>
              <a:gd name="T47" fmla="*/ 852 h 7507"/>
              <a:gd name="T48" fmla="*/ 1636 w 6062"/>
              <a:gd name="T49" fmla="*/ 125 h 7507"/>
              <a:gd name="T50" fmla="*/ 2693 w 6062"/>
              <a:gd name="T51" fmla="*/ 305 h 7507"/>
              <a:gd name="T52" fmla="*/ 2650 w 6062"/>
              <a:gd name="T53" fmla="*/ 566 h 7507"/>
              <a:gd name="T54" fmla="*/ 2572 w 6062"/>
              <a:gd name="T55" fmla="*/ 609 h 7507"/>
              <a:gd name="T56" fmla="*/ 2784 w 6062"/>
              <a:gd name="T57" fmla="*/ 522 h 7507"/>
              <a:gd name="T58" fmla="*/ 5084 w 6062"/>
              <a:gd name="T59" fmla="*/ 92 h 7507"/>
              <a:gd name="T60" fmla="*/ 5889 w 6062"/>
              <a:gd name="T61" fmla="*/ 524 h 7507"/>
              <a:gd name="T62" fmla="*/ 5997 w 6062"/>
              <a:gd name="T63" fmla="*/ 984 h 7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62" h="7507">
                <a:moveTo>
                  <a:pt x="6062" y="1280"/>
                </a:moveTo>
                <a:cubicBezTo>
                  <a:pt x="6062" y="1811"/>
                  <a:pt x="6016" y="2103"/>
                  <a:pt x="5925" y="2158"/>
                </a:cubicBezTo>
                <a:cubicBezTo>
                  <a:pt x="5851" y="2208"/>
                  <a:pt x="5762" y="2233"/>
                  <a:pt x="5660" y="2233"/>
                </a:cubicBezTo>
                <a:cubicBezTo>
                  <a:pt x="5632" y="2233"/>
                  <a:pt x="5604" y="2229"/>
                  <a:pt x="5575" y="2222"/>
                </a:cubicBezTo>
                <a:cubicBezTo>
                  <a:pt x="5546" y="2214"/>
                  <a:pt x="5547" y="2211"/>
                  <a:pt x="5577" y="2211"/>
                </a:cubicBezTo>
                <a:lnTo>
                  <a:pt x="5535" y="2253"/>
                </a:lnTo>
                <a:cubicBezTo>
                  <a:pt x="5250" y="2261"/>
                  <a:pt x="5004" y="2282"/>
                  <a:pt x="4797" y="2318"/>
                </a:cubicBezTo>
                <a:cubicBezTo>
                  <a:pt x="4234" y="2484"/>
                  <a:pt x="3424" y="2748"/>
                  <a:pt x="2369" y="3109"/>
                </a:cubicBezTo>
                <a:lnTo>
                  <a:pt x="2369" y="3157"/>
                </a:lnTo>
                <a:cubicBezTo>
                  <a:pt x="2350" y="3143"/>
                  <a:pt x="2356" y="3136"/>
                  <a:pt x="2388" y="3136"/>
                </a:cubicBezTo>
                <a:cubicBezTo>
                  <a:pt x="2521" y="3136"/>
                  <a:pt x="2722" y="3094"/>
                  <a:pt x="2992" y="3011"/>
                </a:cubicBezTo>
                <a:cubicBezTo>
                  <a:pt x="3262" y="2929"/>
                  <a:pt x="3475" y="2887"/>
                  <a:pt x="3630" y="2887"/>
                </a:cubicBezTo>
                <a:cubicBezTo>
                  <a:pt x="3833" y="2887"/>
                  <a:pt x="3968" y="2947"/>
                  <a:pt x="4038" y="3067"/>
                </a:cubicBezTo>
                <a:cubicBezTo>
                  <a:pt x="4073" y="3129"/>
                  <a:pt x="4111" y="3274"/>
                  <a:pt x="4153" y="3501"/>
                </a:cubicBezTo>
                <a:cubicBezTo>
                  <a:pt x="4195" y="3729"/>
                  <a:pt x="4215" y="3882"/>
                  <a:pt x="4215" y="3960"/>
                </a:cubicBezTo>
                <a:cubicBezTo>
                  <a:pt x="4215" y="4096"/>
                  <a:pt x="4078" y="4221"/>
                  <a:pt x="3804" y="4332"/>
                </a:cubicBezTo>
                <a:cubicBezTo>
                  <a:pt x="3676" y="4366"/>
                  <a:pt x="3554" y="4411"/>
                  <a:pt x="3438" y="4467"/>
                </a:cubicBezTo>
                <a:cubicBezTo>
                  <a:pt x="3179" y="4569"/>
                  <a:pt x="3049" y="4612"/>
                  <a:pt x="3049" y="4598"/>
                </a:cubicBezTo>
                <a:cubicBezTo>
                  <a:pt x="3049" y="4637"/>
                  <a:pt x="3121" y="4705"/>
                  <a:pt x="3265" y="4800"/>
                </a:cubicBezTo>
                <a:cubicBezTo>
                  <a:pt x="3409" y="4895"/>
                  <a:pt x="3509" y="4942"/>
                  <a:pt x="3565" y="4942"/>
                </a:cubicBezTo>
                <a:cubicBezTo>
                  <a:pt x="3717" y="4942"/>
                  <a:pt x="3898" y="4774"/>
                  <a:pt x="4109" y="4437"/>
                </a:cubicBezTo>
                <a:cubicBezTo>
                  <a:pt x="4162" y="4362"/>
                  <a:pt x="4290" y="4158"/>
                  <a:pt x="4493" y="3825"/>
                </a:cubicBezTo>
                <a:cubicBezTo>
                  <a:pt x="4554" y="3805"/>
                  <a:pt x="4648" y="3794"/>
                  <a:pt x="4775" y="3794"/>
                </a:cubicBezTo>
                <a:cubicBezTo>
                  <a:pt x="4915" y="3794"/>
                  <a:pt x="4998" y="3801"/>
                  <a:pt x="5025" y="3814"/>
                </a:cubicBezTo>
                <a:cubicBezTo>
                  <a:pt x="5191" y="3883"/>
                  <a:pt x="5274" y="4115"/>
                  <a:pt x="5274" y="4510"/>
                </a:cubicBezTo>
                <a:cubicBezTo>
                  <a:pt x="5274" y="5196"/>
                  <a:pt x="5066" y="5847"/>
                  <a:pt x="4650" y="6464"/>
                </a:cubicBezTo>
                <a:cubicBezTo>
                  <a:pt x="4182" y="7160"/>
                  <a:pt x="3608" y="7507"/>
                  <a:pt x="2928" y="7507"/>
                </a:cubicBezTo>
                <a:cubicBezTo>
                  <a:pt x="2876" y="7507"/>
                  <a:pt x="2805" y="7498"/>
                  <a:pt x="2715" y="7480"/>
                </a:cubicBezTo>
                <a:cubicBezTo>
                  <a:pt x="2625" y="7462"/>
                  <a:pt x="2563" y="7453"/>
                  <a:pt x="2529" y="7453"/>
                </a:cubicBezTo>
                <a:cubicBezTo>
                  <a:pt x="1994" y="7453"/>
                  <a:pt x="1429" y="7060"/>
                  <a:pt x="834" y="6274"/>
                </a:cubicBezTo>
                <a:lnTo>
                  <a:pt x="664" y="5848"/>
                </a:lnTo>
                <a:cubicBezTo>
                  <a:pt x="687" y="5871"/>
                  <a:pt x="697" y="5883"/>
                  <a:pt x="693" y="5883"/>
                </a:cubicBezTo>
                <a:cubicBezTo>
                  <a:pt x="688" y="5883"/>
                  <a:pt x="670" y="5886"/>
                  <a:pt x="637" y="5893"/>
                </a:cubicBezTo>
                <a:cubicBezTo>
                  <a:pt x="605" y="5900"/>
                  <a:pt x="577" y="5904"/>
                  <a:pt x="552" y="5904"/>
                </a:cubicBezTo>
                <a:cubicBezTo>
                  <a:pt x="410" y="5904"/>
                  <a:pt x="320" y="5836"/>
                  <a:pt x="280" y="5698"/>
                </a:cubicBezTo>
                <a:cubicBezTo>
                  <a:pt x="287" y="5631"/>
                  <a:pt x="278" y="5546"/>
                  <a:pt x="252" y="5442"/>
                </a:cubicBezTo>
                <a:cubicBezTo>
                  <a:pt x="185" y="5314"/>
                  <a:pt x="187" y="5230"/>
                  <a:pt x="261" y="5189"/>
                </a:cubicBezTo>
                <a:cubicBezTo>
                  <a:pt x="334" y="5144"/>
                  <a:pt x="341" y="4999"/>
                  <a:pt x="280" y="4753"/>
                </a:cubicBezTo>
                <a:cubicBezTo>
                  <a:pt x="280" y="4720"/>
                  <a:pt x="286" y="4644"/>
                  <a:pt x="298" y="4525"/>
                </a:cubicBezTo>
                <a:cubicBezTo>
                  <a:pt x="365" y="4512"/>
                  <a:pt x="399" y="4459"/>
                  <a:pt x="399" y="4368"/>
                </a:cubicBezTo>
                <a:cubicBezTo>
                  <a:pt x="399" y="4284"/>
                  <a:pt x="421" y="4245"/>
                  <a:pt x="466" y="4251"/>
                </a:cubicBezTo>
                <a:cubicBezTo>
                  <a:pt x="299" y="4226"/>
                  <a:pt x="143" y="4155"/>
                  <a:pt x="0" y="4036"/>
                </a:cubicBezTo>
                <a:cubicBezTo>
                  <a:pt x="25" y="3865"/>
                  <a:pt x="63" y="3661"/>
                  <a:pt x="115" y="3424"/>
                </a:cubicBezTo>
                <a:cubicBezTo>
                  <a:pt x="203" y="3337"/>
                  <a:pt x="307" y="3195"/>
                  <a:pt x="428" y="3000"/>
                </a:cubicBezTo>
                <a:cubicBezTo>
                  <a:pt x="445" y="2950"/>
                  <a:pt x="453" y="2873"/>
                  <a:pt x="453" y="2768"/>
                </a:cubicBezTo>
                <a:cubicBezTo>
                  <a:pt x="453" y="2718"/>
                  <a:pt x="450" y="2661"/>
                  <a:pt x="442" y="2597"/>
                </a:cubicBezTo>
                <a:lnTo>
                  <a:pt x="442" y="2487"/>
                </a:lnTo>
                <a:cubicBezTo>
                  <a:pt x="522" y="1792"/>
                  <a:pt x="618" y="1247"/>
                  <a:pt x="731" y="852"/>
                </a:cubicBezTo>
                <a:cubicBezTo>
                  <a:pt x="781" y="681"/>
                  <a:pt x="883" y="509"/>
                  <a:pt x="1035" y="334"/>
                </a:cubicBezTo>
                <a:cubicBezTo>
                  <a:pt x="1079" y="278"/>
                  <a:pt x="1280" y="208"/>
                  <a:pt x="1636" y="125"/>
                </a:cubicBezTo>
                <a:cubicBezTo>
                  <a:pt x="1992" y="41"/>
                  <a:pt x="2218" y="0"/>
                  <a:pt x="2313" y="0"/>
                </a:cubicBezTo>
                <a:cubicBezTo>
                  <a:pt x="2566" y="0"/>
                  <a:pt x="2693" y="102"/>
                  <a:pt x="2693" y="305"/>
                </a:cubicBezTo>
                <a:cubicBezTo>
                  <a:pt x="2693" y="344"/>
                  <a:pt x="2686" y="392"/>
                  <a:pt x="2671" y="450"/>
                </a:cubicBezTo>
                <a:cubicBezTo>
                  <a:pt x="2657" y="508"/>
                  <a:pt x="2650" y="547"/>
                  <a:pt x="2650" y="566"/>
                </a:cubicBezTo>
                <a:lnTo>
                  <a:pt x="2650" y="766"/>
                </a:lnTo>
                <a:cubicBezTo>
                  <a:pt x="2635" y="661"/>
                  <a:pt x="2609" y="609"/>
                  <a:pt x="2572" y="609"/>
                </a:cubicBezTo>
                <a:cubicBezTo>
                  <a:pt x="2575" y="609"/>
                  <a:pt x="2605" y="594"/>
                  <a:pt x="2662" y="565"/>
                </a:cubicBezTo>
                <a:cubicBezTo>
                  <a:pt x="2720" y="537"/>
                  <a:pt x="2761" y="522"/>
                  <a:pt x="2784" y="522"/>
                </a:cubicBezTo>
                <a:cubicBezTo>
                  <a:pt x="3055" y="446"/>
                  <a:pt x="3474" y="346"/>
                  <a:pt x="4041" y="222"/>
                </a:cubicBezTo>
                <a:lnTo>
                  <a:pt x="5084" y="92"/>
                </a:lnTo>
                <a:lnTo>
                  <a:pt x="5681" y="80"/>
                </a:lnTo>
                <a:cubicBezTo>
                  <a:pt x="5820" y="198"/>
                  <a:pt x="5889" y="346"/>
                  <a:pt x="5889" y="524"/>
                </a:cubicBezTo>
                <a:lnTo>
                  <a:pt x="5889" y="883"/>
                </a:lnTo>
                <a:cubicBezTo>
                  <a:pt x="5924" y="913"/>
                  <a:pt x="5959" y="946"/>
                  <a:pt x="5997" y="984"/>
                </a:cubicBezTo>
                <a:cubicBezTo>
                  <a:pt x="6040" y="1027"/>
                  <a:pt x="6062" y="1126"/>
                  <a:pt x="6062" y="1280"/>
                </a:cubicBezTo>
                <a:close/>
              </a:path>
            </a:pathLst>
          </a:custGeom>
          <a:blipFill dpi="0" rotWithShape="1">
            <a:blip r:embed="rId2"/>
            <a:srcRect/>
            <a:stretch>
              <a:fillRect l="-14000" t="-6000" r="-16000" b="-7000"/>
            </a:stretch>
          </a:blipFill>
          <a:ln w="0">
            <a:solidFill>
              <a:srgbClr val="000000"/>
            </a:solidFill>
            <a:prstDash val="solid"/>
            <a:round/>
            <a:headEnd/>
            <a:tailEnd/>
          </a:ln>
          <a:effectLst>
            <a:outerShdw blurRad="76200" dist="50800" dir="4440000" sx="85000" sy="85000" algn="ctr" rotWithShape="0">
              <a:schemeClr val="tx1"/>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27" name="文本框 26">
            <a:extLst>
              <a:ext uri="{FF2B5EF4-FFF2-40B4-BE49-F238E27FC236}">
                <a16:creationId xmlns:a16="http://schemas.microsoft.com/office/drawing/2014/main" id="{9F6877CF-1C7A-490D-91DD-5F9FDA49E959}"/>
              </a:ext>
            </a:extLst>
          </p:cNvPr>
          <p:cNvSpPr txBox="1"/>
          <p:nvPr/>
        </p:nvSpPr>
        <p:spPr>
          <a:xfrm>
            <a:off x="5589867" y="2721430"/>
            <a:ext cx="4474029" cy="1754326"/>
          </a:xfrm>
          <a:prstGeom prst="rect">
            <a:avLst/>
          </a:prstGeom>
          <a:noFill/>
        </p:spPr>
        <p:txBody>
          <a:bodyPr wrap="square" rtlCol="0">
            <a:spAutoFit/>
          </a:bodyPr>
          <a:lstStyle/>
          <a:p>
            <a:r>
              <a:rPr lang="en-US" altLang="zh-CN" dirty="0">
                <a:solidFill>
                  <a:schemeClr val="bg1"/>
                </a:solidFill>
                <a:latin typeface="方正中俊黑简体" panose="02000000000000000000" pitchFamily="2" charset="-122"/>
                <a:ea typeface="方正中俊黑简体" panose="02000000000000000000" pitchFamily="2" charset="-122"/>
              </a:rPr>
              <a:t>1</a:t>
            </a:r>
            <a:r>
              <a:rPr lang="zh-CN" altLang="en-US" dirty="0">
                <a:solidFill>
                  <a:schemeClr val="bg1"/>
                </a:solidFill>
                <a:latin typeface="方正中俊黑简体" panose="02000000000000000000" pitchFamily="2" charset="-122"/>
                <a:ea typeface="方正中俊黑简体" panose="02000000000000000000" pitchFamily="2" charset="-122"/>
              </a:rPr>
              <a:t>、调研费用：</a:t>
            </a:r>
            <a:r>
              <a:rPr lang="en-US" altLang="zh-CN" dirty="0">
                <a:solidFill>
                  <a:schemeClr val="bg1"/>
                </a:solidFill>
                <a:latin typeface="方正中俊黑简体" panose="02000000000000000000" pitchFamily="2" charset="-122"/>
                <a:ea typeface="方正中俊黑简体" panose="02000000000000000000" pitchFamily="2" charset="-122"/>
              </a:rPr>
              <a:t>4000</a:t>
            </a:r>
            <a:r>
              <a:rPr lang="zh-CN" altLang="en-US" dirty="0">
                <a:solidFill>
                  <a:schemeClr val="bg1"/>
                </a:solidFill>
                <a:latin typeface="方正中俊黑简体" panose="02000000000000000000" pitchFamily="2" charset="-122"/>
                <a:ea typeface="方正中俊黑简体" panose="02000000000000000000" pitchFamily="2" charset="-122"/>
              </a:rPr>
              <a:t>元；</a:t>
            </a:r>
          </a:p>
          <a:p>
            <a:r>
              <a:rPr lang="en-US" altLang="zh-CN" dirty="0">
                <a:solidFill>
                  <a:schemeClr val="bg1"/>
                </a:solidFill>
                <a:latin typeface="方正中俊黑简体" panose="02000000000000000000" pitchFamily="2" charset="-122"/>
                <a:ea typeface="方正中俊黑简体" panose="02000000000000000000" pitchFamily="2" charset="-122"/>
              </a:rPr>
              <a:t>2</a:t>
            </a:r>
            <a:r>
              <a:rPr lang="zh-CN" altLang="en-US" dirty="0">
                <a:solidFill>
                  <a:schemeClr val="bg1"/>
                </a:solidFill>
                <a:latin typeface="方正中俊黑简体" panose="02000000000000000000" pitchFamily="2" charset="-122"/>
                <a:ea typeface="方正中俊黑简体" panose="02000000000000000000" pitchFamily="2" charset="-122"/>
              </a:rPr>
              <a:t>、宣传费用：</a:t>
            </a:r>
            <a:r>
              <a:rPr lang="en-US" altLang="zh-CN" dirty="0">
                <a:solidFill>
                  <a:schemeClr val="bg1"/>
                </a:solidFill>
                <a:latin typeface="方正中俊黑简体" panose="02000000000000000000" pitchFamily="2" charset="-122"/>
                <a:ea typeface="方正中俊黑简体" panose="02000000000000000000" pitchFamily="2" charset="-122"/>
              </a:rPr>
              <a:t>4000</a:t>
            </a:r>
            <a:r>
              <a:rPr lang="zh-CN" altLang="en-US" dirty="0">
                <a:solidFill>
                  <a:schemeClr val="bg1"/>
                </a:solidFill>
                <a:latin typeface="方正中俊黑简体" panose="02000000000000000000" pitchFamily="2" charset="-122"/>
                <a:ea typeface="方正中俊黑简体" panose="02000000000000000000" pitchFamily="2" charset="-122"/>
              </a:rPr>
              <a:t>元；</a:t>
            </a:r>
          </a:p>
          <a:p>
            <a:r>
              <a:rPr lang="en-US" altLang="zh-CN" dirty="0">
                <a:solidFill>
                  <a:schemeClr val="bg1"/>
                </a:solidFill>
                <a:latin typeface="方正中俊黑简体" panose="02000000000000000000" pitchFamily="2" charset="-122"/>
                <a:ea typeface="方正中俊黑简体" panose="02000000000000000000" pitchFamily="2" charset="-122"/>
              </a:rPr>
              <a:t>3</a:t>
            </a:r>
            <a:r>
              <a:rPr lang="zh-CN" altLang="en-US" dirty="0">
                <a:solidFill>
                  <a:schemeClr val="bg1"/>
                </a:solidFill>
                <a:latin typeface="方正中俊黑简体" panose="02000000000000000000" pitchFamily="2" charset="-122"/>
                <a:ea typeface="方正中俊黑简体" panose="02000000000000000000" pitchFamily="2" charset="-122"/>
              </a:rPr>
              <a:t>、专家评审或技术支持：</a:t>
            </a:r>
            <a:r>
              <a:rPr lang="en-US" altLang="zh-CN" dirty="0">
                <a:solidFill>
                  <a:schemeClr val="bg1"/>
                </a:solidFill>
                <a:latin typeface="方正中俊黑简体" panose="02000000000000000000" pitchFamily="2" charset="-122"/>
                <a:ea typeface="方正中俊黑简体" panose="02000000000000000000" pitchFamily="2" charset="-122"/>
              </a:rPr>
              <a:t>2000</a:t>
            </a:r>
            <a:r>
              <a:rPr lang="zh-CN" altLang="en-US" dirty="0">
                <a:solidFill>
                  <a:schemeClr val="bg1"/>
                </a:solidFill>
                <a:latin typeface="方正中俊黑简体" panose="02000000000000000000" pitchFamily="2" charset="-122"/>
                <a:ea typeface="方正中俊黑简体" panose="02000000000000000000" pitchFamily="2" charset="-122"/>
              </a:rPr>
              <a:t>元；</a:t>
            </a:r>
          </a:p>
          <a:p>
            <a:endParaRPr lang="zh-CN" altLang="en-US" dirty="0">
              <a:solidFill>
                <a:schemeClr val="bg1"/>
              </a:solidFill>
              <a:latin typeface="方正中俊黑简体" panose="02000000000000000000" pitchFamily="2" charset="-122"/>
              <a:ea typeface="方正中俊黑简体" panose="02000000000000000000" pitchFamily="2" charset="-122"/>
            </a:endParaRPr>
          </a:p>
          <a:p>
            <a:r>
              <a:rPr lang="zh-CN" altLang="en-US" dirty="0">
                <a:solidFill>
                  <a:schemeClr val="bg1"/>
                </a:solidFill>
                <a:latin typeface="方正中俊黑简体" panose="02000000000000000000" pitchFamily="2" charset="-122"/>
                <a:ea typeface="方正中俊黑简体" panose="02000000000000000000" pitchFamily="2" charset="-122"/>
              </a:rPr>
              <a:t>合计：</a:t>
            </a:r>
            <a:r>
              <a:rPr lang="en-US" altLang="zh-CN" dirty="0">
                <a:solidFill>
                  <a:schemeClr val="bg1"/>
                </a:solidFill>
                <a:latin typeface="方正中俊黑简体" panose="02000000000000000000" pitchFamily="2" charset="-122"/>
                <a:ea typeface="方正中俊黑简体" panose="02000000000000000000" pitchFamily="2" charset="-122"/>
              </a:rPr>
              <a:t>10000</a:t>
            </a:r>
            <a:r>
              <a:rPr lang="zh-CN" altLang="en-US" dirty="0">
                <a:solidFill>
                  <a:schemeClr val="bg1"/>
                </a:solidFill>
                <a:latin typeface="方正中俊黑简体" panose="02000000000000000000" pitchFamily="2" charset="-122"/>
                <a:ea typeface="方正中俊黑简体" panose="02000000000000000000" pitchFamily="2" charset="-122"/>
              </a:rPr>
              <a:t>元</a:t>
            </a:r>
          </a:p>
          <a:p>
            <a:endParaRPr lang="zh-CN" altLang="en-US" dirty="0">
              <a:solidFill>
                <a:schemeClr val="bg1"/>
              </a:solidFill>
            </a:endParaRPr>
          </a:p>
        </p:txBody>
      </p:sp>
    </p:spTree>
    <p:extLst>
      <p:ext uri="{BB962C8B-B14F-4D97-AF65-F5344CB8AC3E}">
        <p14:creationId xmlns:p14="http://schemas.microsoft.com/office/powerpoint/2010/main" val="4116142319"/>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4C5ECC66-1036-4AB2-80CF-DCE53069E6FB}"/>
              </a:ext>
            </a:extLst>
          </p:cNvPr>
          <p:cNvGrpSpPr/>
          <p:nvPr/>
        </p:nvGrpSpPr>
        <p:grpSpPr>
          <a:xfrm>
            <a:off x="1259806" y="1"/>
            <a:ext cx="876300" cy="3010444"/>
            <a:chOff x="1371600" y="0"/>
            <a:chExt cx="1092200" cy="3263900"/>
          </a:xfrm>
        </p:grpSpPr>
        <p:sp>
          <p:nvSpPr>
            <p:cNvPr id="2" name="矩形 1">
              <a:extLst>
                <a:ext uri="{FF2B5EF4-FFF2-40B4-BE49-F238E27FC236}">
                  <a16:creationId xmlns:a16="http://schemas.microsoft.com/office/drawing/2014/main" id="{5AEC9CD2-F586-48A2-8217-85BD650D81B9}"/>
                </a:ext>
              </a:extLst>
            </p:cNvPr>
            <p:cNvSpPr/>
            <p:nvPr/>
          </p:nvSpPr>
          <p:spPr>
            <a:xfrm>
              <a:off x="1371600" y="0"/>
              <a:ext cx="1092200" cy="21462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项目</a:t>
              </a:r>
              <a:endParaRPr lang="en-US" altLang="zh-CN" sz="2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a:p>
              <a:pPr algn="ctr"/>
              <a:r>
                <a:rPr lang="zh-CN" altLang="en-US" sz="2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背景</a:t>
              </a:r>
            </a:p>
          </p:txBody>
        </p:sp>
        <p:sp>
          <p:nvSpPr>
            <p:cNvPr id="13" name="任意多边形: 形状 12">
              <a:extLst>
                <a:ext uri="{FF2B5EF4-FFF2-40B4-BE49-F238E27FC236}">
                  <a16:creationId xmlns:a16="http://schemas.microsoft.com/office/drawing/2014/main" id="{28832A2A-7621-4FA3-9F03-63C0E3673E5F}"/>
                </a:ext>
              </a:extLst>
            </p:cNvPr>
            <p:cNvSpPr/>
            <p:nvPr/>
          </p:nvSpPr>
          <p:spPr>
            <a:xfrm rot="10800000">
              <a:off x="1371600" y="2146298"/>
              <a:ext cx="1092200" cy="800102"/>
            </a:xfrm>
            <a:custGeom>
              <a:avLst/>
              <a:gdLst>
                <a:gd name="connsiteX0" fmla="*/ 1206500 w 1206500"/>
                <a:gd name="connsiteY0" fmla="*/ 495300 h 495300"/>
                <a:gd name="connsiteX1" fmla="*/ 0 w 1206500"/>
                <a:gd name="connsiteY1" fmla="*/ 495300 h 495300"/>
                <a:gd name="connsiteX2" fmla="*/ 294084 w 1206500"/>
                <a:gd name="connsiteY2" fmla="*/ 0 h 495300"/>
                <a:gd name="connsiteX3" fmla="*/ 912416 w 1206500"/>
                <a:gd name="connsiteY3" fmla="*/ 0 h 495300"/>
              </a:gdLst>
              <a:ahLst/>
              <a:cxnLst>
                <a:cxn ang="0">
                  <a:pos x="connsiteX0" y="connsiteY0"/>
                </a:cxn>
                <a:cxn ang="0">
                  <a:pos x="connsiteX1" y="connsiteY1"/>
                </a:cxn>
                <a:cxn ang="0">
                  <a:pos x="connsiteX2" y="connsiteY2"/>
                </a:cxn>
                <a:cxn ang="0">
                  <a:pos x="connsiteX3" y="connsiteY3"/>
                </a:cxn>
              </a:cxnLst>
              <a:rect l="l" t="t" r="r" b="b"/>
              <a:pathLst>
                <a:path w="1206500" h="495300">
                  <a:moveTo>
                    <a:pt x="1206500" y="495300"/>
                  </a:moveTo>
                  <a:lnTo>
                    <a:pt x="0" y="495300"/>
                  </a:lnTo>
                  <a:lnTo>
                    <a:pt x="294084" y="0"/>
                  </a:lnTo>
                  <a:lnTo>
                    <a:pt x="912416" y="0"/>
                  </a:lnTo>
                  <a:close/>
                </a:path>
              </a:pathLst>
            </a:custGeom>
            <a:solidFill>
              <a:srgbClr val="E7AA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a:extLst>
                <a:ext uri="{FF2B5EF4-FFF2-40B4-BE49-F238E27FC236}">
                  <a16:creationId xmlns:a16="http://schemas.microsoft.com/office/drawing/2014/main" id="{68DFC7F9-9D86-435B-B621-B6E1F1E81CFC}"/>
                </a:ext>
              </a:extLst>
            </p:cNvPr>
            <p:cNvSpPr/>
            <p:nvPr/>
          </p:nvSpPr>
          <p:spPr>
            <a:xfrm rot="10800000">
              <a:off x="1739899" y="2946401"/>
              <a:ext cx="342899" cy="317499"/>
            </a:xfrm>
            <a:prstGeom prst="triangle">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a:extLst>
              <a:ext uri="{FF2B5EF4-FFF2-40B4-BE49-F238E27FC236}">
                <a16:creationId xmlns:a16="http://schemas.microsoft.com/office/drawing/2014/main" id="{6CC19BE3-225D-452A-AC0A-3B6F73ED4EA0}"/>
              </a:ext>
            </a:extLst>
          </p:cNvPr>
          <p:cNvGrpSpPr/>
          <p:nvPr/>
        </p:nvGrpSpPr>
        <p:grpSpPr>
          <a:xfrm>
            <a:off x="3535362" y="0"/>
            <a:ext cx="876300" cy="2997200"/>
            <a:chOff x="1371600" y="0"/>
            <a:chExt cx="1092200" cy="3263900"/>
          </a:xfrm>
        </p:grpSpPr>
        <p:sp>
          <p:nvSpPr>
            <p:cNvPr id="19" name="矩形 18">
              <a:extLst>
                <a:ext uri="{FF2B5EF4-FFF2-40B4-BE49-F238E27FC236}">
                  <a16:creationId xmlns:a16="http://schemas.microsoft.com/office/drawing/2014/main" id="{ADEDC183-86D5-4804-B02A-8AD3A88822A2}"/>
                </a:ext>
              </a:extLst>
            </p:cNvPr>
            <p:cNvSpPr/>
            <p:nvPr/>
          </p:nvSpPr>
          <p:spPr>
            <a:xfrm>
              <a:off x="1371600" y="0"/>
              <a:ext cx="1092200" cy="214629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项目</a:t>
              </a:r>
              <a:endParaRPr lang="en-US" altLang="zh-CN" sz="2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a:p>
              <a:pPr algn="ctr"/>
              <a:r>
                <a:rPr lang="zh-CN" altLang="en-US" sz="2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内容</a:t>
              </a:r>
            </a:p>
          </p:txBody>
        </p:sp>
        <p:sp>
          <p:nvSpPr>
            <p:cNvPr id="21" name="任意多边形: 形状 20">
              <a:extLst>
                <a:ext uri="{FF2B5EF4-FFF2-40B4-BE49-F238E27FC236}">
                  <a16:creationId xmlns:a16="http://schemas.microsoft.com/office/drawing/2014/main" id="{D96C000E-9584-40A3-A75D-58C70D0F68CB}"/>
                </a:ext>
              </a:extLst>
            </p:cNvPr>
            <p:cNvSpPr/>
            <p:nvPr/>
          </p:nvSpPr>
          <p:spPr>
            <a:xfrm rot="10800000">
              <a:off x="1371600" y="2146298"/>
              <a:ext cx="1092200" cy="800102"/>
            </a:xfrm>
            <a:custGeom>
              <a:avLst/>
              <a:gdLst>
                <a:gd name="connsiteX0" fmla="*/ 1206500 w 1206500"/>
                <a:gd name="connsiteY0" fmla="*/ 495300 h 495300"/>
                <a:gd name="connsiteX1" fmla="*/ 0 w 1206500"/>
                <a:gd name="connsiteY1" fmla="*/ 495300 h 495300"/>
                <a:gd name="connsiteX2" fmla="*/ 294084 w 1206500"/>
                <a:gd name="connsiteY2" fmla="*/ 0 h 495300"/>
                <a:gd name="connsiteX3" fmla="*/ 912416 w 1206500"/>
                <a:gd name="connsiteY3" fmla="*/ 0 h 495300"/>
              </a:gdLst>
              <a:ahLst/>
              <a:cxnLst>
                <a:cxn ang="0">
                  <a:pos x="connsiteX0" y="connsiteY0"/>
                </a:cxn>
                <a:cxn ang="0">
                  <a:pos x="connsiteX1" y="connsiteY1"/>
                </a:cxn>
                <a:cxn ang="0">
                  <a:pos x="connsiteX2" y="connsiteY2"/>
                </a:cxn>
                <a:cxn ang="0">
                  <a:pos x="connsiteX3" y="connsiteY3"/>
                </a:cxn>
              </a:cxnLst>
              <a:rect l="l" t="t" r="r" b="b"/>
              <a:pathLst>
                <a:path w="1206500" h="495300">
                  <a:moveTo>
                    <a:pt x="1206500" y="495300"/>
                  </a:moveTo>
                  <a:lnTo>
                    <a:pt x="0" y="495300"/>
                  </a:lnTo>
                  <a:lnTo>
                    <a:pt x="294084" y="0"/>
                  </a:lnTo>
                  <a:lnTo>
                    <a:pt x="912416" y="0"/>
                  </a:lnTo>
                  <a:close/>
                </a:path>
              </a:pathLst>
            </a:custGeom>
            <a:solidFill>
              <a:srgbClr val="E7AA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a:extLst>
                <a:ext uri="{FF2B5EF4-FFF2-40B4-BE49-F238E27FC236}">
                  <a16:creationId xmlns:a16="http://schemas.microsoft.com/office/drawing/2014/main" id="{FEC54A4B-B30A-4718-9BBA-8A0F55603B0C}"/>
                </a:ext>
              </a:extLst>
            </p:cNvPr>
            <p:cNvSpPr/>
            <p:nvPr/>
          </p:nvSpPr>
          <p:spPr>
            <a:xfrm rot="10800000">
              <a:off x="1739899" y="2946401"/>
              <a:ext cx="342899" cy="317499"/>
            </a:xfrm>
            <a:prstGeom prst="triangle">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a:extLst>
              <a:ext uri="{FF2B5EF4-FFF2-40B4-BE49-F238E27FC236}">
                <a16:creationId xmlns:a16="http://schemas.microsoft.com/office/drawing/2014/main" id="{C480A5A0-DB42-4FC8-B19B-60EAF9A40E48}"/>
              </a:ext>
            </a:extLst>
          </p:cNvPr>
          <p:cNvGrpSpPr/>
          <p:nvPr/>
        </p:nvGrpSpPr>
        <p:grpSpPr>
          <a:xfrm>
            <a:off x="5800724" y="0"/>
            <a:ext cx="876300" cy="2997200"/>
            <a:chOff x="1371600" y="0"/>
            <a:chExt cx="1092200" cy="3263900"/>
          </a:xfrm>
        </p:grpSpPr>
        <p:sp>
          <p:nvSpPr>
            <p:cNvPr id="26" name="矩形 25">
              <a:extLst>
                <a:ext uri="{FF2B5EF4-FFF2-40B4-BE49-F238E27FC236}">
                  <a16:creationId xmlns:a16="http://schemas.microsoft.com/office/drawing/2014/main" id="{02E1F59C-3E58-412E-9A8F-EB65EF032C69}"/>
                </a:ext>
              </a:extLst>
            </p:cNvPr>
            <p:cNvSpPr/>
            <p:nvPr/>
          </p:nvSpPr>
          <p:spPr>
            <a:xfrm>
              <a:off x="1371600" y="0"/>
              <a:ext cx="1092200" cy="214629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项目</a:t>
              </a:r>
              <a:endParaRPr lang="en-US" altLang="zh-CN" sz="2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a:p>
              <a:pPr algn="ctr"/>
              <a:r>
                <a:rPr lang="zh-CN" altLang="en-US" sz="2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成果</a:t>
              </a:r>
            </a:p>
          </p:txBody>
        </p:sp>
        <p:sp>
          <p:nvSpPr>
            <p:cNvPr id="27" name="任意多边形: 形状 26">
              <a:extLst>
                <a:ext uri="{FF2B5EF4-FFF2-40B4-BE49-F238E27FC236}">
                  <a16:creationId xmlns:a16="http://schemas.microsoft.com/office/drawing/2014/main" id="{492B6F49-CDB6-485C-9041-65F75398CA0B}"/>
                </a:ext>
              </a:extLst>
            </p:cNvPr>
            <p:cNvSpPr/>
            <p:nvPr/>
          </p:nvSpPr>
          <p:spPr>
            <a:xfrm rot="10800000">
              <a:off x="1371600" y="2146298"/>
              <a:ext cx="1092200" cy="800102"/>
            </a:xfrm>
            <a:custGeom>
              <a:avLst/>
              <a:gdLst>
                <a:gd name="connsiteX0" fmla="*/ 1206500 w 1206500"/>
                <a:gd name="connsiteY0" fmla="*/ 495300 h 495300"/>
                <a:gd name="connsiteX1" fmla="*/ 0 w 1206500"/>
                <a:gd name="connsiteY1" fmla="*/ 495300 h 495300"/>
                <a:gd name="connsiteX2" fmla="*/ 294084 w 1206500"/>
                <a:gd name="connsiteY2" fmla="*/ 0 h 495300"/>
                <a:gd name="connsiteX3" fmla="*/ 912416 w 1206500"/>
                <a:gd name="connsiteY3" fmla="*/ 0 h 495300"/>
              </a:gdLst>
              <a:ahLst/>
              <a:cxnLst>
                <a:cxn ang="0">
                  <a:pos x="connsiteX0" y="connsiteY0"/>
                </a:cxn>
                <a:cxn ang="0">
                  <a:pos x="connsiteX1" y="connsiteY1"/>
                </a:cxn>
                <a:cxn ang="0">
                  <a:pos x="connsiteX2" y="connsiteY2"/>
                </a:cxn>
                <a:cxn ang="0">
                  <a:pos x="connsiteX3" y="connsiteY3"/>
                </a:cxn>
              </a:cxnLst>
              <a:rect l="l" t="t" r="r" b="b"/>
              <a:pathLst>
                <a:path w="1206500" h="495300">
                  <a:moveTo>
                    <a:pt x="1206500" y="495300"/>
                  </a:moveTo>
                  <a:lnTo>
                    <a:pt x="0" y="495300"/>
                  </a:lnTo>
                  <a:lnTo>
                    <a:pt x="294084" y="0"/>
                  </a:lnTo>
                  <a:lnTo>
                    <a:pt x="912416" y="0"/>
                  </a:lnTo>
                  <a:close/>
                </a:path>
              </a:pathLst>
            </a:custGeom>
            <a:solidFill>
              <a:srgbClr val="E7AA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a:extLst>
                <a:ext uri="{FF2B5EF4-FFF2-40B4-BE49-F238E27FC236}">
                  <a16:creationId xmlns:a16="http://schemas.microsoft.com/office/drawing/2014/main" id="{1ED28DD2-B867-4338-88A0-79ACA5B0E3D6}"/>
                </a:ext>
              </a:extLst>
            </p:cNvPr>
            <p:cNvSpPr/>
            <p:nvPr/>
          </p:nvSpPr>
          <p:spPr>
            <a:xfrm rot="10800000">
              <a:off x="1739899" y="2946401"/>
              <a:ext cx="342899" cy="317499"/>
            </a:xfrm>
            <a:prstGeom prst="triangle">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a:extLst>
              <a:ext uri="{FF2B5EF4-FFF2-40B4-BE49-F238E27FC236}">
                <a16:creationId xmlns:a16="http://schemas.microsoft.com/office/drawing/2014/main" id="{15F0279B-41AB-4812-BDFA-73AC1C4526A1}"/>
              </a:ext>
            </a:extLst>
          </p:cNvPr>
          <p:cNvGrpSpPr/>
          <p:nvPr/>
        </p:nvGrpSpPr>
        <p:grpSpPr>
          <a:xfrm>
            <a:off x="8066086" y="13244"/>
            <a:ext cx="876300" cy="2997200"/>
            <a:chOff x="1371600" y="0"/>
            <a:chExt cx="1092200" cy="3263900"/>
          </a:xfrm>
        </p:grpSpPr>
        <p:sp>
          <p:nvSpPr>
            <p:cNvPr id="31" name="矩形 30">
              <a:extLst>
                <a:ext uri="{FF2B5EF4-FFF2-40B4-BE49-F238E27FC236}">
                  <a16:creationId xmlns:a16="http://schemas.microsoft.com/office/drawing/2014/main" id="{57D2FA2A-84F6-4194-88C5-597B90ACB90F}"/>
                </a:ext>
              </a:extLst>
            </p:cNvPr>
            <p:cNvSpPr/>
            <p:nvPr/>
          </p:nvSpPr>
          <p:spPr>
            <a:xfrm>
              <a:off x="1371600" y="0"/>
              <a:ext cx="1092200" cy="2146299"/>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项目</a:t>
              </a:r>
              <a:endParaRPr lang="en-US" altLang="zh-CN" sz="2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a:p>
              <a:pPr algn="ctr"/>
              <a:r>
                <a:rPr lang="zh-CN" altLang="en-US" sz="2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经费</a:t>
              </a:r>
            </a:p>
          </p:txBody>
        </p:sp>
        <p:sp>
          <p:nvSpPr>
            <p:cNvPr id="33" name="任意多边形: 形状 32">
              <a:extLst>
                <a:ext uri="{FF2B5EF4-FFF2-40B4-BE49-F238E27FC236}">
                  <a16:creationId xmlns:a16="http://schemas.microsoft.com/office/drawing/2014/main" id="{0790749F-20B5-4D99-B329-F37BD485915A}"/>
                </a:ext>
              </a:extLst>
            </p:cNvPr>
            <p:cNvSpPr/>
            <p:nvPr/>
          </p:nvSpPr>
          <p:spPr>
            <a:xfrm rot="10800000">
              <a:off x="1371600" y="2146298"/>
              <a:ext cx="1092200" cy="800102"/>
            </a:xfrm>
            <a:custGeom>
              <a:avLst/>
              <a:gdLst>
                <a:gd name="connsiteX0" fmla="*/ 1206500 w 1206500"/>
                <a:gd name="connsiteY0" fmla="*/ 495300 h 495300"/>
                <a:gd name="connsiteX1" fmla="*/ 0 w 1206500"/>
                <a:gd name="connsiteY1" fmla="*/ 495300 h 495300"/>
                <a:gd name="connsiteX2" fmla="*/ 294084 w 1206500"/>
                <a:gd name="connsiteY2" fmla="*/ 0 h 495300"/>
                <a:gd name="connsiteX3" fmla="*/ 912416 w 1206500"/>
                <a:gd name="connsiteY3" fmla="*/ 0 h 495300"/>
              </a:gdLst>
              <a:ahLst/>
              <a:cxnLst>
                <a:cxn ang="0">
                  <a:pos x="connsiteX0" y="connsiteY0"/>
                </a:cxn>
                <a:cxn ang="0">
                  <a:pos x="connsiteX1" y="connsiteY1"/>
                </a:cxn>
                <a:cxn ang="0">
                  <a:pos x="connsiteX2" y="connsiteY2"/>
                </a:cxn>
                <a:cxn ang="0">
                  <a:pos x="connsiteX3" y="connsiteY3"/>
                </a:cxn>
              </a:cxnLst>
              <a:rect l="l" t="t" r="r" b="b"/>
              <a:pathLst>
                <a:path w="1206500" h="495300">
                  <a:moveTo>
                    <a:pt x="1206500" y="495300"/>
                  </a:moveTo>
                  <a:lnTo>
                    <a:pt x="0" y="495300"/>
                  </a:lnTo>
                  <a:lnTo>
                    <a:pt x="294084" y="0"/>
                  </a:lnTo>
                  <a:lnTo>
                    <a:pt x="912416" y="0"/>
                  </a:lnTo>
                  <a:close/>
                </a:path>
              </a:pathLst>
            </a:custGeom>
            <a:solidFill>
              <a:srgbClr val="E7AA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a:extLst>
                <a:ext uri="{FF2B5EF4-FFF2-40B4-BE49-F238E27FC236}">
                  <a16:creationId xmlns:a16="http://schemas.microsoft.com/office/drawing/2014/main" id="{0804CC7D-1272-4BBF-84AC-100306514000}"/>
                </a:ext>
              </a:extLst>
            </p:cNvPr>
            <p:cNvSpPr/>
            <p:nvPr/>
          </p:nvSpPr>
          <p:spPr>
            <a:xfrm rot="10800000">
              <a:off x="1739899" y="2946401"/>
              <a:ext cx="342899" cy="317499"/>
            </a:xfrm>
            <a:prstGeom prst="triangle">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a:extLst>
              <a:ext uri="{FF2B5EF4-FFF2-40B4-BE49-F238E27FC236}">
                <a16:creationId xmlns:a16="http://schemas.microsoft.com/office/drawing/2014/main" id="{7A9C746E-C5A0-48B9-866D-950A02B5F986}"/>
              </a:ext>
            </a:extLst>
          </p:cNvPr>
          <p:cNvGrpSpPr/>
          <p:nvPr/>
        </p:nvGrpSpPr>
        <p:grpSpPr>
          <a:xfrm>
            <a:off x="10331450" y="13244"/>
            <a:ext cx="876300" cy="4850856"/>
            <a:chOff x="1371600" y="0"/>
            <a:chExt cx="1092200" cy="3263900"/>
          </a:xfrm>
        </p:grpSpPr>
        <p:sp>
          <p:nvSpPr>
            <p:cNvPr id="36" name="矩形 35">
              <a:extLst>
                <a:ext uri="{FF2B5EF4-FFF2-40B4-BE49-F238E27FC236}">
                  <a16:creationId xmlns:a16="http://schemas.microsoft.com/office/drawing/2014/main" id="{88EC17B0-9661-4BA7-92C9-23B76FCE05CA}"/>
                </a:ext>
              </a:extLst>
            </p:cNvPr>
            <p:cNvSpPr/>
            <p:nvPr/>
          </p:nvSpPr>
          <p:spPr>
            <a:xfrm>
              <a:off x="1371600" y="0"/>
              <a:ext cx="1092200" cy="214629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latin typeface="汉仪综艺体简" panose="02010609000101010101" pitchFamily="49" charset="-122"/>
                  <a:ea typeface="汉仪综艺体简" panose="02010609000101010101" pitchFamily="49" charset="-122"/>
                  <a:cs typeface="阿里巴巴普惠体 B" panose="00020600040101010101" pitchFamily="18" charset="-122"/>
                </a:rPr>
                <a:t>项目</a:t>
              </a:r>
              <a:endParaRPr lang="en-US" altLang="zh-CN" sz="3200" b="1" dirty="0">
                <a:latin typeface="汉仪综艺体简" panose="02010609000101010101" pitchFamily="49" charset="-122"/>
                <a:ea typeface="汉仪综艺体简" panose="02010609000101010101" pitchFamily="49" charset="-122"/>
                <a:cs typeface="阿里巴巴普惠体 B" panose="00020600040101010101" pitchFamily="18" charset="-122"/>
              </a:endParaRPr>
            </a:p>
            <a:p>
              <a:pPr algn="ctr"/>
              <a:r>
                <a:rPr lang="zh-CN" altLang="en-US" sz="3200" b="1" dirty="0">
                  <a:latin typeface="汉仪综艺体简" panose="02010609000101010101" pitchFamily="49" charset="-122"/>
                  <a:ea typeface="汉仪综艺体简" panose="02010609000101010101" pitchFamily="49" charset="-122"/>
                  <a:cs typeface="阿里巴巴普惠体 B" panose="00020600040101010101" pitchFamily="18" charset="-122"/>
                </a:rPr>
                <a:t>总结</a:t>
              </a:r>
            </a:p>
          </p:txBody>
        </p:sp>
        <p:sp>
          <p:nvSpPr>
            <p:cNvPr id="37" name="任意多边形: 形状 36">
              <a:extLst>
                <a:ext uri="{FF2B5EF4-FFF2-40B4-BE49-F238E27FC236}">
                  <a16:creationId xmlns:a16="http://schemas.microsoft.com/office/drawing/2014/main" id="{EF55C64D-EFD6-4821-A5A2-1D5CB9EC4C62}"/>
                </a:ext>
              </a:extLst>
            </p:cNvPr>
            <p:cNvSpPr/>
            <p:nvPr/>
          </p:nvSpPr>
          <p:spPr>
            <a:xfrm rot="10800000">
              <a:off x="1371600" y="2146298"/>
              <a:ext cx="1092200" cy="800102"/>
            </a:xfrm>
            <a:custGeom>
              <a:avLst/>
              <a:gdLst>
                <a:gd name="connsiteX0" fmla="*/ 1206500 w 1206500"/>
                <a:gd name="connsiteY0" fmla="*/ 495300 h 495300"/>
                <a:gd name="connsiteX1" fmla="*/ 0 w 1206500"/>
                <a:gd name="connsiteY1" fmla="*/ 495300 h 495300"/>
                <a:gd name="connsiteX2" fmla="*/ 294084 w 1206500"/>
                <a:gd name="connsiteY2" fmla="*/ 0 h 495300"/>
                <a:gd name="connsiteX3" fmla="*/ 912416 w 1206500"/>
                <a:gd name="connsiteY3" fmla="*/ 0 h 495300"/>
              </a:gdLst>
              <a:ahLst/>
              <a:cxnLst>
                <a:cxn ang="0">
                  <a:pos x="connsiteX0" y="connsiteY0"/>
                </a:cxn>
                <a:cxn ang="0">
                  <a:pos x="connsiteX1" y="connsiteY1"/>
                </a:cxn>
                <a:cxn ang="0">
                  <a:pos x="connsiteX2" y="connsiteY2"/>
                </a:cxn>
                <a:cxn ang="0">
                  <a:pos x="connsiteX3" y="connsiteY3"/>
                </a:cxn>
              </a:cxnLst>
              <a:rect l="l" t="t" r="r" b="b"/>
              <a:pathLst>
                <a:path w="1206500" h="495300">
                  <a:moveTo>
                    <a:pt x="1206500" y="495300"/>
                  </a:moveTo>
                  <a:lnTo>
                    <a:pt x="0" y="495300"/>
                  </a:lnTo>
                  <a:lnTo>
                    <a:pt x="294084" y="0"/>
                  </a:lnTo>
                  <a:lnTo>
                    <a:pt x="912416" y="0"/>
                  </a:lnTo>
                  <a:close/>
                </a:path>
              </a:pathLst>
            </a:custGeom>
            <a:solidFill>
              <a:srgbClr val="E7AA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等腰三角形 37">
              <a:extLst>
                <a:ext uri="{FF2B5EF4-FFF2-40B4-BE49-F238E27FC236}">
                  <a16:creationId xmlns:a16="http://schemas.microsoft.com/office/drawing/2014/main" id="{917F9E25-33F2-45AC-9DA0-3E66382A75E6}"/>
                </a:ext>
              </a:extLst>
            </p:cNvPr>
            <p:cNvSpPr/>
            <p:nvPr/>
          </p:nvSpPr>
          <p:spPr>
            <a:xfrm rot="10800000">
              <a:off x="1739899" y="2946401"/>
              <a:ext cx="342899" cy="317499"/>
            </a:xfrm>
            <a:prstGeom prst="triangle">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Oval 58">
            <a:extLst>
              <a:ext uri="{FF2B5EF4-FFF2-40B4-BE49-F238E27FC236}">
                <a16:creationId xmlns:a16="http://schemas.microsoft.com/office/drawing/2014/main" id="{682D678E-330F-4791-8336-395EE28F5E83}"/>
              </a:ext>
            </a:extLst>
          </p:cNvPr>
          <p:cNvSpPr>
            <a:spLocks noChangeArrowheads="1"/>
          </p:cNvSpPr>
          <p:nvPr/>
        </p:nvSpPr>
        <p:spPr bwMode="auto">
          <a:xfrm>
            <a:off x="1482793" y="152400"/>
            <a:ext cx="420134" cy="412705"/>
          </a:xfrm>
          <a:custGeom>
            <a:avLst/>
            <a:gdLst/>
            <a:ahLst/>
            <a:cxnLst/>
            <a:rect l="l" t="t" r="r" b="b"/>
            <a:pathLst>
              <a:path w="423863" h="442471">
                <a:moveTo>
                  <a:pt x="106363" y="321821"/>
                </a:moveTo>
                <a:lnTo>
                  <a:pt x="255588" y="321821"/>
                </a:lnTo>
                <a:lnTo>
                  <a:pt x="255588" y="348809"/>
                </a:lnTo>
                <a:lnTo>
                  <a:pt x="188913" y="348809"/>
                </a:lnTo>
                <a:lnTo>
                  <a:pt x="277813" y="442471"/>
                </a:lnTo>
                <a:lnTo>
                  <a:pt x="258763" y="442471"/>
                </a:lnTo>
                <a:lnTo>
                  <a:pt x="184150" y="366271"/>
                </a:lnTo>
                <a:lnTo>
                  <a:pt x="184150" y="442471"/>
                </a:lnTo>
                <a:lnTo>
                  <a:pt x="173038" y="442471"/>
                </a:lnTo>
                <a:lnTo>
                  <a:pt x="173038" y="366271"/>
                </a:lnTo>
                <a:lnTo>
                  <a:pt x="98425" y="442471"/>
                </a:lnTo>
                <a:lnTo>
                  <a:pt x="79375" y="442471"/>
                </a:lnTo>
                <a:lnTo>
                  <a:pt x="169863" y="348809"/>
                </a:lnTo>
                <a:lnTo>
                  <a:pt x="106363" y="348809"/>
                </a:lnTo>
                <a:close/>
                <a:moveTo>
                  <a:pt x="236538" y="190058"/>
                </a:moveTo>
                <a:cubicBezTo>
                  <a:pt x="247059" y="190058"/>
                  <a:pt x="255588" y="198587"/>
                  <a:pt x="255588" y="209108"/>
                </a:cubicBezTo>
                <a:cubicBezTo>
                  <a:pt x="255588" y="219629"/>
                  <a:pt x="247059" y="228158"/>
                  <a:pt x="236538" y="228158"/>
                </a:cubicBezTo>
                <a:cubicBezTo>
                  <a:pt x="226017" y="228158"/>
                  <a:pt x="217488" y="219629"/>
                  <a:pt x="217488" y="209108"/>
                </a:cubicBezTo>
                <a:cubicBezTo>
                  <a:pt x="217488" y="198587"/>
                  <a:pt x="226017" y="190058"/>
                  <a:pt x="236538" y="190058"/>
                </a:cubicBezTo>
                <a:close/>
                <a:moveTo>
                  <a:pt x="113507" y="190058"/>
                </a:moveTo>
                <a:cubicBezTo>
                  <a:pt x="123590" y="190058"/>
                  <a:pt x="131764" y="198587"/>
                  <a:pt x="131764" y="209108"/>
                </a:cubicBezTo>
                <a:cubicBezTo>
                  <a:pt x="131764" y="219629"/>
                  <a:pt x="123590" y="228158"/>
                  <a:pt x="113507" y="228158"/>
                </a:cubicBezTo>
                <a:cubicBezTo>
                  <a:pt x="103424" y="228158"/>
                  <a:pt x="95250" y="219629"/>
                  <a:pt x="95250" y="209108"/>
                </a:cubicBezTo>
                <a:cubicBezTo>
                  <a:pt x="95250" y="198587"/>
                  <a:pt x="103424" y="190058"/>
                  <a:pt x="113507" y="190058"/>
                </a:cubicBezTo>
                <a:close/>
                <a:moveTo>
                  <a:pt x="237332" y="161483"/>
                </a:moveTo>
                <a:cubicBezTo>
                  <a:pt x="210591" y="161483"/>
                  <a:pt x="188913" y="183161"/>
                  <a:pt x="188913" y="209902"/>
                </a:cubicBezTo>
                <a:cubicBezTo>
                  <a:pt x="188913" y="236643"/>
                  <a:pt x="210591" y="258321"/>
                  <a:pt x="237332" y="258321"/>
                </a:cubicBezTo>
                <a:cubicBezTo>
                  <a:pt x="264073" y="258321"/>
                  <a:pt x="285751" y="236643"/>
                  <a:pt x="285751" y="209902"/>
                </a:cubicBezTo>
                <a:cubicBezTo>
                  <a:pt x="285751" y="183161"/>
                  <a:pt x="264073" y="161483"/>
                  <a:pt x="237332" y="161483"/>
                </a:cubicBezTo>
                <a:close/>
                <a:moveTo>
                  <a:pt x="113507" y="161483"/>
                </a:moveTo>
                <a:cubicBezTo>
                  <a:pt x="86766" y="161483"/>
                  <a:pt x="65088" y="183161"/>
                  <a:pt x="65088" y="209902"/>
                </a:cubicBezTo>
                <a:cubicBezTo>
                  <a:pt x="65088" y="236643"/>
                  <a:pt x="86766" y="258321"/>
                  <a:pt x="113507" y="258321"/>
                </a:cubicBezTo>
                <a:cubicBezTo>
                  <a:pt x="140248" y="258321"/>
                  <a:pt x="161926" y="236643"/>
                  <a:pt x="161926" y="209902"/>
                </a:cubicBezTo>
                <a:cubicBezTo>
                  <a:pt x="161926" y="183161"/>
                  <a:pt x="140248" y="161483"/>
                  <a:pt x="113507" y="161483"/>
                </a:cubicBezTo>
                <a:close/>
                <a:moveTo>
                  <a:pt x="78914" y="40833"/>
                </a:moveTo>
                <a:cubicBezTo>
                  <a:pt x="56331" y="40833"/>
                  <a:pt x="41275" y="59594"/>
                  <a:pt x="41275" y="82108"/>
                </a:cubicBezTo>
                <a:cubicBezTo>
                  <a:pt x="41275" y="104622"/>
                  <a:pt x="60095" y="123383"/>
                  <a:pt x="82678" y="123383"/>
                </a:cubicBezTo>
                <a:cubicBezTo>
                  <a:pt x="90196" y="123383"/>
                  <a:pt x="97713" y="119641"/>
                  <a:pt x="97734" y="119631"/>
                </a:cubicBezTo>
                <a:cubicBezTo>
                  <a:pt x="97748" y="119631"/>
                  <a:pt x="99025" y="119631"/>
                  <a:pt x="214415" y="119631"/>
                </a:cubicBezTo>
                <a:cubicBezTo>
                  <a:pt x="214443" y="119640"/>
                  <a:pt x="225717" y="123383"/>
                  <a:pt x="233235" y="123383"/>
                </a:cubicBezTo>
                <a:cubicBezTo>
                  <a:pt x="255819" y="123383"/>
                  <a:pt x="274638" y="104622"/>
                  <a:pt x="274638" y="82108"/>
                </a:cubicBezTo>
                <a:cubicBezTo>
                  <a:pt x="274638" y="59594"/>
                  <a:pt x="255819" y="40833"/>
                  <a:pt x="233235" y="40833"/>
                </a:cubicBezTo>
                <a:cubicBezTo>
                  <a:pt x="210652" y="40833"/>
                  <a:pt x="191832" y="59594"/>
                  <a:pt x="191832" y="82108"/>
                </a:cubicBezTo>
                <a:cubicBezTo>
                  <a:pt x="191832" y="89613"/>
                  <a:pt x="191832" y="89613"/>
                  <a:pt x="191832" y="93365"/>
                </a:cubicBezTo>
                <a:cubicBezTo>
                  <a:pt x="191817" y="93365"/>
                  <a:pt x="190797" y="93365"/>
                  <a:pt x="120317" y="93365"/>
                </a:cubicBezTo>
                <a:cubicBezTo>
                  <a:pt x="120317" y="89613"/>
                  <a:pt x="124081" y="85860"/>
                  <a:pt x="124081" y="82108"/>
                </a:cubicBezTo>
                <a:cubicBezTo>
                  <a:pt x="124081" y="55842"/>
                  <a:pt x="105262" y="40833"/>
                  <a:pt x="78914" y="40833"/>
                </a:cubicBezTo>
                <a:close/>
                <a:moveTo>
                  <a:pt x="75020" y="118"/>
                </a:moveTo>
                <a:cubicBezTo>
                  <a:pt x="157521" y="-3616"/>
                  <a:pt x="157542" y="82251"/>
                  <a:pt x="157542" y="82295"/>
                </a:cubicBezTo>
                <a:cubicBezTo>
                  <a:pt x="157542" y="3874"/>
                  <a:pt x="232524" y="120"/>
                  <a:pt x="232562" y="118"/>
                </a:cubicBezTo>
                <a:cubicBezTo>
                  <a:pt x="318813" y="118"/>
                  <a:pt x="311337" y="82253"/>
                  <a:pt x="311333" y="82295"/>
                </a:cubicBezTo>
                <a:cubicBezTo>
                  <a:pt x="311336" y="82302"/>
                  <a:pt x="311367" y="82396"/>
                  <a:pt x="311802" y="83696"/>
                </a:cubicBezTo>
                <a:lnTo>
                  <a:pt x="315084" y="93501"/>
                </a:lnTo>
                <a:cubicBezTo>
                  <a:pt x="333832" y="93501"/>
                  <a:pt x="330091" y="119627"/>
                  <a:pt x="330088" y="119648"/>
                </a:cubicBezTo>
                <a:cubicBezTo>
                  <a:pt x="330088" y="119654"/>
                  <a:pt x="330088" y="119755"/>
                  <a:pt x="330088" y="121515"/>
                </a:cubicBezTo>
                <a:lnTo>
                  <a:pt x="330088" y="134589"/>
                </a:lnTo>
                <a:cubicBezTo>
                  <a:pt x="330094" y="134589"/>
                  <a:pt x="330192" y="134589"/>
                  <a:pt x="331964" y="134589"/>
                </a:cubicBezTo>
                <a:lnTo>
                  <a:pt x="345092" y="134589"/>
                </a:lnTo>
                <a:cubicBezTo>
                  <a:pt x="345109" y="134581"/>
                  <a:pt x="346230" y="134050"/>
                  <a:pt x="423863" y="97236"/>
                </a:cubicBezTo>
                <a:cubicBezTo>
                  <a:pt x="423863" y="97258"/>
                  <a:pt x="423863" y="99298"/>
                  <a:pt x="423863" y="287736"/>
                </a:cubicBezTo>
                <a:lnTo>
                  <a:pt x="345092" y="242912"/>
                </a:lnTo>
                <a:cubicBezTo>
                  <a:pt x="345086" y="242912"/>
                  <a:pt x="344983" y="242912"/>
                  <a:pt x="343217" y="242912"/>
                </a:cubicBezTo>
                <a:lnTo>
                  <a:pt x="330088" y="242912"/>
                </a:lnTo>
                <a:cubicBezTo>
                  <a:pt x="330088" y="242928"/>
                  <a:pt x="330088" y="243752"/>
                  <a:pt x="330088" y="287736"/>
                </a:cubicBezTo>
                <a:cubicBezTo>
                  <a:pt x="330088" y="310138"/>
                  <a:pt x="303855" y="313880"/>
                  <a:pt x="303831" y="313883"/>
                </a:cubicBezTo>
                <a:cubicBezTo>
                  <a:pt x="303815" y="313883"/>
                  <a:pt x="301766" y="313853"/>
                  <a:pt x="52514" y="310148"/>
                </a:cubicBezTo>
                <a:cubicBezTo>
                  <a:pt x="30018" y="310148"/>
                  <a:pt x="26260" y="284024"/>
                  <a:pt x="26257" y="284001"/>
                </a:cubicBezTo>
                <a:cubicBezTo>
                  <a:pt x="26257" y="283983"/>
                  <a:pt x="26257" y="282395"/>
                  <a:pt x="26257" y="134589"/>
                </a:cubicBezTo>
                <a:cubicBezTo>
                  <a:pt x="12" y="112188"/>
                  <a:pt x="0" y="82323"/>
                  <a:pt x="0" y="82295"/>
                </a:cubicBezTo>
                <a:cubicBezTo>
                  <a:pt x="0" y="-3594"/>
                  <a:pt x="74981" y="116"/>
                  <a:pt x="75020" y="118"/>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defTabSz="1219170"/>
            <a:endParaRPr lang="zh-CN" altLang="en-US" sz="2400">
              <a:solidFill>
                <a:srgbClr val="000000"/>
              </a:solidFill>
              <a:latin typeface="Calibri"/>
              <a:ea typeface="宋体" panose="02010600030101010101" pitchFamily="2" charset="-122"/>
            </a:endParaRPr>
          </a:p>
        </p:txBody>
      </p:sp>
      <p:sp>
        <p:nvSpPr>
          <p:cNvPr id="40" name="Freeform 84">
            <a:extLst>
              <a:ext uri="{FF2B5EF4-FFF2-40B4-BE49-F238E27FC236}">
                <a16:creationId xmlns:a16="http://schemas.microsoft.com/office/drawing/2014/main" id="{B5E18800-3E93-4804-A4D4-1599F33CD727}"/>
              </a:ext>
            </a:extLst>
          </p:cNvPr>
          <p:cNvSpPr>
            <a:spLocks/>
          </p:cNvSpPr>
          <p:nvPr/>
        </p:nvSpPr>
        <p:spPr bwMode="auto">
          <a:xfrm>
            <a:off x="3820670" y="152400"/>
            <a:ext cx="285305" cy="379941"/>
          </a:xfrm>
          <a:custGeom>
            <a:avLst/>
            <a:gdLst/>
            <a:ahLst/>
            <a:cxnLst/>
            <a:rect l="l" t="t" r="r" b="b"/>
            <a:pathLst>
              <a:path w="311150" h="569912">
                <a:moveTo>
                  <a:pt x="119063" y="550862"/>
                </a:moveTo>
                <a:cubicBezTo>
                  <a:pt x="119076" y="550862"/>
                  <a:pt x="120056" y="550862"/>
                  <a:pt x="198438" y="550862"/>
                </a:cubicBezTo>
                <a:cubicBezTo>
                  <a:pt x="187099" y="562292"/>
                  <a:pt x="175760" y="569912"/>
                  <a:pt x="156861" y="569912"/>
                </a:cubicBezTo>
                <a:cubicBezTo>
                  <a:pt x="141742" y="569912"/>
                  <a:pt x="130402" y="562292"/>
                  <a:pt x="119063" y="550862"/>
                </a:cubicBezTo>
                <a:close/>
                <a:moveTo>
                  <a:pt x="104775" y="533400"/>
                </a:moveTo>
                <a:cubicBezTo>
                  <a:pt x="104786" y="533400"/>
                  <a:pt x="105878" y="533400"/>
                  <a:pt x="212725" y="533400"/>
                </a:cubicBezTo>
                <a:cubicBezTo>
                  <a:pt x="209003" y="536575"/>
                  <a:pt x="209003" y="539750"/>
                  <a:pt x="205280" y="539750"/>
                </a:cubicBezTo>
                <a:cubicBezTo>
                  <a:pt x="205271" y="539750"/>
                  <a:pt x="204334" y="539750"/>
                  <a:pt x="112220" y="539750"/>
                </a:cubicBezTo>
                <a:close/>
                <a:moveTo>
                  <a:pt x="100013" y="442912"/>
                </a:moveTo>
                <a:cubicBezTo>
                  <a:pt x="100020" y="442912"/>
                  <a:pt x="100938" y="442912"/>
                  <a:pt x="217488" y="442912"/>
                </a:cubicBezTo>
                <a:cubicBezTo>
                  <a:pt x="217488" y="442920"/>
                  <a:pt x="217488" y="443625"/>
                  <a:pt x="217488" y="510948"/>
                </a:cubicBezTo>
                <a:cubicBezTo>
                  <a:pt x="217488" y="514728"/>
                  <a:pt x="217488" y="518507"/>
                  <a:pt x="213699" y="522287"/>
                </a:cubicBezTo>
                <a:cubicBezTo>
                  <a:pt x="213691" y="522287"/>
                  <a:pt x="212795" y="522287"/>
                  <a:pt x="100013" y="522287"/>
                </a:cubicBezTo>
                <a:cubicBezTo>
                  <a:pt x="100013" y="518507"/>
                  <a:pt x="100013" y="514728"/>
                  <a:pt x="100013" y="510948"/>
                </a:cubicBezTo>
                <a:close/>
                <a:moveTo>
                  <a:pt x="115888" y="203200"/>
                </a:moveTo>
                <a:lnTo>
                  <a:pt x="152401" y="217488"/>
                </a:lnTo>
                <a:lnTo>
                  <a:pt x="201613" y="203200"/>
                </a:lnTo>
                <a:lnTo>
                  <a:pt x="157163" y="398462"/>
                </a:lnTo>
                <a:close/>
                <a:moveTo>
                  <a:pt x="116213" y="191753"/>
                </a:moveTo>
                <a:cubicBezTo>
                  <a:pt x="116207" y="191755"/>
                  <a:pt x="116107" y="191780"/>
                  <a:pt x="114338" y="192223"/>
                </a:cubicBezTo>
                <a:lnTo>
                  <a:pt x="101217" y="195513"/>
                </a:lnTo>
                <a:cubicBezTo>
                  <a:pt x="101217" y="199273"/>
                  <a:pt x="101217" y="199273"/>
                  <a:pt x="153701" y="428625"/>
                </a:cubicBezTo>
                <a:lnTo>
                  <a:pt x="164947" y="428625"/>
                </a:lnTo>
                <a:cubicBezTo>
                  <a:pt x="164950" y="428610"/>
                  <a:pt x="165370" y="426777"/>
                  <a:pt x="217430" y="199273"/>
                </a:cubicBezTo>
                <a:cubicBezTo>
                  <a:pt x="217424" y="199270"/>
                  <a:pt x="217325" y="199220"/>
                  <a:pt x="215556" y="198333"/>
                </a:cubicBezTo>
                <a:lnTo>
                  <a:pt x="202435" y="191753"/>
                </a:lnTo>
                <a:cubicBezTo>
                  <a:pt x="202425" y="191757"/>
                  <a:pt x="201722" y="192028"/>
                  <a:pt x="153701" y="210553"/>
                </a:cubicBezTo>
                <a:cubicBezTo>
                  <a:pt x="153691" y="210548"/>
                  <a:pt x="153100" y="210251"/>
                  <a:pt x="116213" y="191753"/>
                </a:cubicBezTo>
                <a:close/>
                <a:moveTo>
                  <a:pt x="153701" y="0"/>
                </a:moveTo>
                <a:cubicBezTo>
                  <a:pt x="239923" y="0"/>
                  <a:pt x="311150" y="67678"/>
                  <a:pt x="311150" y="154154"/>
                </a:cubicBezTo>
                <a:cubicBezTo>
                  <a:pt x="311150" y="233100"/>
                  <a:pt x="213710" y="428568"/>
                  <a:pt x="213681" y="428625"/>
                </a:cubicBezTo>
                <a:cubicBezTo>
                  <a:pt x="213671" y="428625"/>
                  <a:pt x="212974" y="428625"/>
                  <a:pt x="165100" y="428625"/>
                </a:cubicBezTo>
                <a:lnTo>
                  <a:pt x="165100" y="430212"/>
                </a:lnTo>
                <a:lnTo>
                  <a:pt x="152400" y="430212"/>
                </a:lnTo>
                <a:lnTo>
                  <a:pt x="152400" y="428625"/>
                </a:lnTo>
                <a:lnTo>
                  <a:pt x="104966" y="428625"/>
                </a:lnTo>
                <a:cubicBezTo>
                  <a:pt x="104914" y="428528"/>
                  <a:pt x="0" y="233092"/>
                  <a:pt x="0" y="154154"/>
                </a:cubicBezTo>
                <a:cubicBezTo>
                  <a:pt x="0" y="67678"/>
                  <a:pt x="67478" y="0"/>
                  <a:pt x="153701" y="0"/>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defTabSz="1219170"/>
            <a:endParaRPr lang="zh-CN" altLang="en-US" sz="2400">
              <a:solidFill>
                <a:srgbClr val="000000"/>
              </a:solidFill>
              <a:latin typeface="Calibri"/>
              <a:ea typeface="宋体" panose="02010600030101010101" pitchFamily="2" charset="-122"/>
            </a:endParaRPr>
          </a:p>
        </p:txBody>
      </p:sp>
      <p:sp>
        <p:nvSpPr>
          <p:cNvPr id="41" name="Freeform 115">
            <a:extLst>
              <a:ext uri="{FF2B5EF4-FFF2-40B4-BE49-F238E27FC236}">
                <a16:creationId xmlns:a16="http://schemas.microsoft.com/office/drawing/2014/main" id="{4983E76A-C90C-47F5-9969-4B77C79E931E}"/>
              </a:ext>
            </a:extLst>
          </p:cNvPr>
          <p:cNvSpPr>
            <a:spLocks/>
          </p:cNvSpPr>
          <p:nvPr/>
        </p:nvSpPr>
        <p:spPr bwMode="auto">
          <a:xfrm>
            <a:off x="6068955" y="127014"/>
            <a:ext cx="329646" cy="361905"/>
          </a:xfrm>
          <a:custGeom>
            <a:avLst/>
            <a:gdLst/>
            <a:ahLst/>
            <a:cxnLst/>
            <a:rect l="l" t="t" r="r" b="b"/>
            <a:pathLst>
              <a:path w="471488" h="344487">
                <a:moveTo>
                  <a:pt x="333883" y="280988"/>
                </a:moveTo>
                <a:cubicBezTo>
                  <a:pt x="315151" y="280988"/>
                  <a:pt x="300165" y="288926"/>
                  <a:pt x="288925" y="296863"/>
                </a:cubicBezTo>
                <a:cubicBezTo>
                  <a:pt x="288940" y="296863"/>
                  <a:pt x="290111" y="296863"/>
                  <a:pt x="382588" y="296863"/>
                </a:cubicBezTo>
                <a:cubicBezTo>
                  <a:pt x="367602" y="288926"/>
                  <a:pt x="352616" y="280988"/>
                  <a:pt x="333883" y="280988"/>
                </a:cubicBezTo>
                <a:close/>
                <a:moveTo>
                  <a:pt x="131255" y="280988"/>
                </a:moveTo>
                <a:cubicBezTo>
                  <a:pt x="112522" y="280988"/>
                  <a:pt x="97536" y="288926"/>
                  <a:pt x="82550" y="296863"/>
                </a:cubicBezTo>
                <a:cubicBezTo>
                  <a:pt x="82550" y="296863"/>
                  <a:pt x="82550" y="296863"/>
                  <a:pt x="176213" y="296863"/>
                </a:cubicBezTo>
                <a:cubicBezTo>
                  <a:pt x="164974" y="288926"/>
                  <a:pt x="149988" y="280988"/>
                  <a:pt x="131255" y="280988"/>
                </a:cubicBezTo>
                <a:close/>
                <a:moveTo>
                  <a:pt x="333375" y="30163"/>
                </a:moveTo>
                <a:cubicBezTo>
                  <a:pt x="307285" y="30163"/>
                  <a:pt x="284922" y="45198"/>
                  <a:pt x="270013" y="56474"/>
                </a:cubicBezTo>
                <a:cubicBezTo>
                  <a:pt x="258832" y="67749"/>
                  <a:pt x="251377" y="75267"/>
                  <a:pt x="247650" y="82784"/>
                </a:cubicBezTo>
                <a:lnTo>
                  <a:pt x="247650" y="285750"/>
                </a:lnTo>
                <a:cubicBezTo>
                  <a:pt x="266286" y="266957"/>
                  <a:pt x="296104" y="251922"/>
                  <a:pt x="333375" y="251922"/>
                </a:cubicBezTo>
                <a:cubicBezTo>
                  <a:pt x="370647" y="251922"/>
                  <a:pt x="400464" y="266957"/>
                  <a:pt x="419100" y="285750"/>
                </a:cubicBezTo>
                <a:cubicBezTo>
                  <a:pt x="419100" y="285729"/>
                  <a:pt x="419100" y="283659"/>
                  <a:pt x="419100" y="82784"/>
                </a:cubicBezTo>
                <a:lnTo>
                  <a:pt x="415373" y="79025"/>
                </a:lnTo>
                <a:cubicBezTo>
                  <a:pt x="411646" y="71508"/>
                  <a:pt x="407919" y="63991"/>
                  <a:pt x="400464" y="60232"/>
                </a:cubicBezTo>
                <a:cubicBezTo>
                  <a:pt x="381828" y="45198"/>
                  <a:pt x="363193" y="30163"/>
                  <a:pt x="333375" y="30163"/>
                </a:cubicBezTo>
                <a:close/>
                <a:moveTo>
                  <a:pt x="130969" y="30163"/>
                </a:moveTo>
                <a:cubicBezTo>
                  <a:pt x="100876" y="30163"/>
                  <a:pt x="82067" y="45198"/>
                  <a:pt x="67020" y="56474"/>
                </a:cubicBezTo>
                <a:cubicBezTo>
                  <a:pt x="55735" y="67749"/>
                  <a:pt x="48212" y="75267"/>
                  <a:pt x="44450" y="82784"/>
                </a:cubicBezTo>
                <a:lnTo>
                  <a:pt x="44450" y="285750"/>
                </a:lnTo>
                <a:cubicBezTo>
                  <a:pt x="63259" y="266957"/>
                  <a:pt x="93352" y="251922"/>
                  <a:pt x="130969" y="251922"/>
                </a:cubicBezTo>
                <a:cubicBezTo>
                  <a:pt x="168586" y="251922"/>
                  <a:pt x="198680" y="266957"/>
                  <a:pt x="217488" y="285750"/>
                </a:cubicBezTo>
                <a:cubicBezTo>
                  <a:pt x="217488" y="285737"/>
                  <a:pt x="217488" y="284141"/>
                  <a:pt x="217488" y="82784"/>
                </a:cubicBezTo>
                <a:lnTo>
                  <a:pt x="213727" y="79025"/>
                </a:lnTo>
                <a:cubicBezTo>
                  <a:pt x="209965" y="71508"/>
                  <a:pt x="202441" y="63991"/>
                  <a:pt x="194918" y="60232"/>
                </a:cubicBezTo>
                <a:cubicBezTo>
                  <a:pt x="179871" y="45198"/>
                  <a:pt x="157301" y="30163"/>
                  <a:pt x="130969" y="30163"/>
                </a:cubicBezTo>
                <a:close/>
                <a:moveTo>
                  <a:pt x="130969" y="0"/>
                </a:moveTo>
                <a:cubicBezTo>
                  <a:pt x="168389" y="0"/>
                  <a:pt x="198325" y="18722"/>
                  <a:pt x="217034" y="33700"/>
                </a:cubicBezTo>
                <a:cubicBezTo>
                  <a:pt x="224518" y="41189"/>
                  <a:pt x="228260" y="44933"/>
                  <a:pt x="232002" y="48678"/>
                </a:cubicBezTo>
                <a:cubicBezTo>
                  <a:pt x="235744" y="44933"/>
                  <a:pt x="239486" y="41189"/>
                  <a:pt x="246970" y="33700"/>
                </a:cubicBezTo>
                <a:cubicBezTo>
                  <a:pt x="265680" y="18722"/>
                  <a:pt x="295616" y="0"/>
                  <a:pt x="333035" y="0"/>
                </a:cubicBezTo>
                <a:cubicBezTo>
                  <a:pt x="370455" y="0"/>
                  <a:pt x="400391" y="18722"/>
                  <a:pt x="419101" y="33700"/>
                </a:cubicBezTo>
                <a:cubicBezTo>
                  <a:pt x="437793" y="52404"/>
                  <a:pt x="449015" y="67371"/>
                  <a:pt x="449036" y="67400"/>
                </a:cubicBezTo>
                <a:cubicBezTo>
                  <a:pt x="449039" y="67406"/>
                  <a:pt x="449075" y="67477"/>
                  <a:pt x="449504" y="68336"/>
                </a:cubicBezTo>
                <a:lnTo>
                  <a:pt x="452778" y="74889"/>
                </a:lnTo>
                <a:cubicBezTo>
                  <a:pt x="452778" y="74901"/>
                  <a:pt x="452778" y="75505"/>
                  <a:pt x="452778" y="104844"/>
                </a:cubicBezTo>
                <a:lnTo>
                  <a:pt x="471488" y="104844"/>
                </a:lnTo>
                <a:cubicBezTo>
                  <a:pt x="471488" y="104869"/>
                  <a:pt x="471488" y="107311"/>
                  <a:pt x="471488" y="344487"/>
                </a:cubicBezTo>
                <a:cubicBezTo>
                  <a:pt x="471465" y="344487"/>
                  <a:pt x="468214" y="344487"/>
                  <a:pt x="0" y="344487"/>
                </a:cubicBezTo>
                <a:cubicBezTo>
                  <a:pt x="0" y="344462"/>
                  <a:pt x="0" y="342039"/>
                  <a:pt x="0" y="104844"/>
                </a:cubicBezTo>
                <a:cubicBezTo>
                  <a:pt x="10" y="104844"/>
                  <a:pt x="133" y="104844"/>
                  <a:pt x="1871" y="104844"/>
                </a:cubicBezTo>
                <a:lnTo>
                  <a:pt x="14968" y="104844"/>
                </a:lnTo>
                <a:cubicBezTo>
                  <a:pt x="14968" y="104831"/>
                  <a:pt x="14968" y="104233"/>
                  <a:pt x="14968" y="74889"/>
                </a:cubicBezTo>
                <a:cubicBezTo>
                  <a:pt x="14968" y="74880"/>
                  <a:pt x="14968" y="74801"/>
                  <a:pt x="14968" y="73952"/>
                </a:cubicBezTo>
                <a:lnTo>
                  <a:pt x="14968" y="67400"/>
                </a:lnTo>
                <a:cubicBezTo>
                  <a:pt x="15000" y="67358"/>
                  <a:pt x="26220" y="52396"/>
                  <a:pt x="44904" y="33700"/>
                </a:cubicBezTo>
                <a:cubicBezTo>
                  <a:pt x="63614" y="18722"/>
                  <a:pt x="89807" y="0"/>
                  <a:pt x="130969" y="0"/>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defTabSz="1219170"/>
            <a:endParaRPr lang="zh-CN" altLang="en-US" sz="2400" dirty="0">
              <a:solidFill>
                <a:srgbClr val="000000"/>
              </a:solidFill>
              <a:latin typeface="Calibri"/>
              <a:ea typeface="宋体" panose="02010600030101010101" pitchFamily="2" charset="-122"/>
            </a:endParaRPr>
          </a:p>
        </p:txBody>
      </p:sp>
      <p:sp>
        <p:nvSpPr>
          <p:cNvPr id="42" name="Freeform 171">
            <a:extLst>
              <a:ext uri="{FF2B5EF4-FFF2-40B4-BE49-F238E27FC236}">
                <a16:creationId xmlns:a16="http://schemas.microsoft.com/office/drawing/2014/main" id="{5430EA35-D9C5-4717-A7EF-0A269B8B6A7A}"/>
              </a:ext>
            </a:extLst>
          </p:cNvPr>
          <p:cNvSpPr>
            <a:spLocks/>
          </p:cNvSpPr>
          <p:nvPr/>
        </p:nvSpPr>
        <p:spPr bwMode="auto">
          <a:xfrm>
            <a:off x="8267700" y="152400"/>
            <a:ext cx="381699" cy="387305"/>
          </a:xfrm>
          <a:custGeom>
            <a:avLst/>
            <a:gdLst/>
            <a:ahLst/>
            <a:cxnLst/>
            <a:rect l="l" t="t" r="r" b="b"/>
            <a:pathLst>
              <a:path w="456986" h="512251">
                <a:moveTo>
                  <a:pt x="266486" y="291589"/>
                </a:moveTo>
                <a:lnTo>
                  <a:pt x="456986" y="467801"/>
                </a:lnTo>
                <a:lnTo>
                  <a:pt x="415711" y="512251"/>
                </a:lnTo>
                <a:lnTo>
                  <a:pt x="236324" y="321752"/>
                </a:lnTo>
                <a:close/>
                <a:moveTo>
                  <a:pt x="118056" y="41702"/>
                </a:moveTo>
                <a:cubicBezTo>
                  <a:pt x="86077" y="42172"/>
                  <a:pt x="54099" y="54399"/>
                  <a:pt x="29645" y="76972"/>
                </a:cubicBezTo>
                <a:cubicBezTo>
                  <a:pt x="-19263" y="125880"/>
                  <a:pt x="-19263" y="204885"/>
                  <a:pt x="29645" y="253793"/>
                </a:cubicBezTo>
                <a:cubicBezTo>
                  <a:pt x="78553" y="302701"/>
                  <a:pt x="157558" y="302701"/>
                  <a:pt x="206466" y="253793"/>
                </a:cubicBezTo>
                <a:cubicBezTo>
                  <a:pt x="255374" y="204885"/>
                  <a:pt x="251612" y="125880"/>
                  <a:pt x="206466" y="76972"/>
                </a:cubicBezTo>
                <a:cubicBezTo>
                  <a:pt x="182012" y="52518"/>
                  <a:pt x="150034" y="41232"/>
                  <a:pt x="118056" y="41702"/>
                </a:cubicBezTo>
                <a:close/>
                <a:moveTo>
                  <a:pt x="116182" y="11"/>
                </a:moveTo>
                <a:cubicBezTo>
                  <a:pt x="158344" y="-458"/>
                  <a:pt x="200507" y="15471"/>
                  <a:pt x="232364" y="47327"/>
                </a:cubicBezTo>
                <a:cubicBezTo>
                  <a:pt x="296076" y="111039"/>
                  <a:pt x="299824" y="204735"/>
                  <a:pt x="243607" y="272195"/>
                </a:cubicBezTo>
                <a:cubicBezTo>
                  <a:pt x="232364" y="283438"/>
                  <a:pt x="228616" y="287186"/>
                  <a:pt x="221120" y="294682"/>
                </a:cubicBezTo>
                <a:cubicBezTo>
                  <a:pt x="153660" y="347151"/>
                  <a:pt x="59965" y="343403"/>
                  <a:pt x="0" y="283438"/>
                </a:cubicBezTo>
                <a:cubicBezTo>
                  <a:pt x="-63713" y="219726"/>
                  <a:pt x="-63713" y="114787"/>
                  <a:pt x="0" y="51075"/>
                </a:cubicBezTo>
                <a:cubicBezTo>
                  <a:pt x="31856" y="17344"/>
                  <a:pt x="74019" y="479"/>
                  <a:pt x="116182" y="11"/>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defTabSz="1219170"/>
            <a:endParaRPr lang="zh-CN" altLang="en-US" sz="2400">
              <a:solidFill>
                <a:srgbClr val="000000"/>
              </a:solidFill>
              <a:latin typeface="Calibri"/>
              <a:ea typeface="宋体" panose="02010600030101010101" pitchFamily="2" charset="-122"/>
            </a:endParaRPr>
          </a:p>
        </p:txBody>
      </p:sp>
      <p:sp>
        <p:nvSpPr>
          <p:cNvPr id="43" name="Freeform 129">
            <a:extLst>
              <a:ext uri="{FF2B5EF4-FFF2-40B4-BE49-F238E27FC236}">
                <a16:creationId xmlns:a16="http://schemas.microsoft.com/office/drawing/2014/main" id="{9EE7F0C5-9A03-47A2-8D5A-04AA167D0817}"/>
              </a:ext>
            </a:extLst>
          </p:cNvPr>
          <p:cNvSpPr>
            <a:spLocks noEditPoints="1"/>
          </p:cNvSpPr>
          <p:nvPr/>
        </p:nvSpPr>
        <p:spPr bwMode="auto">
          <a:xfrm>
            <a:off x="10579294" y="59181"/>
            <a:ext cx="370419" cy="473160"/>
          </a:xfrm>
          <a:custGeom>
            <a:avLst/>
            <a:gdLst>
              <a:gd name="T0" fmla="*/ 100 w 101"/>
              <a:gd name="T1" fmla="*/ 70 h 120"/>
              <a:gd name="T2" fmla="*/ 99 w 101"/>
              <a:gd name="T3" fmla="*/ 65 h 120"/>
              <a:gd name="T4" fmla="*/ 97 w 101"/>
              <a:gd name="T5" fmla="*/ 61 h 120"/>
              <a:gd name="T6" fmla="*/ 96 w 101"/>
              <a:gd name="T7" fmla="*/ 58 h 120"/>
              <a:gd name="T8" fmla="*/ 96 w 101"/>
              <a:gd name="T9" fmla="*/ 55 h 120"/>
              <a:gd name="T10" fmla="*/ 96 w 101"/>
              <a:gd name="T11" fmla="*/ 53 h 120"/>
              <a:gd name="T12" fmla="*/ 96 w 101"/>
              <a:gd name="T13" fmla="*/ 50 h 120"/>
              <a:gd name="T14" fmla="*/ 95 w 101"/>
              <a:gd name="T15" fmla="*/ 47 h 120"/>
              <a:gd name="T16" fmla="*/ 94 w 101"/>
              <a:gd name="T17" fmla="*/ 43 h 120"/>
              <a:gd name="T18" fmla="*/ 93 w 101"/>
              <a:gd name="T19" fmla="*/ 40 h 120"/>
              <a:gd name="T20" fmla="*/ 86 w 101"/>
              <a:gd name="T21" fmla="*/ 20 h 120"/>
              <a:gd name="T22" fmla="*/ 84 w 101"/>
              <a:gd name="T23" fmla="*/ 18 h 120"/>
              <a:gd name="T24" fmla="*/ 18 w 101"/>
              <a:gd name="T25" fmla="*/ 80 h 120"/>
              <a:gd name="T26" fmla="*/ 31 w 101"/>
              <a:gd name="T27" fmla="*/ 111 h 120"/>
              <a:gd name="T28" fmla="*/ 78 w 101"/>
              <a:gd name="T29" fmla="*/ 120 h 120"/>
              <a:gd name="T30" fmla="*/ 78 w 101"/>
              <a:gd name="T31" fmla="*/ 116 h 120"/>
              <a:gd name="T32" fmla="*/ 79 w 101"/>
              <a:gd name="T33" fmla="*/ 107 h 120"/>
              <a:gd name="T34" fmla="*/ 79 w 101"/>
              <a:gd name="T35" fmla="*/ 103 h 120"/>
              <a:gd name="T36" fmla="*/ 80 w 101"/>
              <a:gd name="T37" fmla="*/ 102 h 120"/>
              <a:gd name="T38" fmla="*/ 81 w 101"/>
              <a:gd name="T39" fmla="*/ 101 h 120"/>
              <a:gd name="T40" fmla="*/ 82 w 101"/>
              <a:gd name="T41" fmla="*/ 101 h 120"/>
              <a:gd name="T42" fmla="*/ 84 w 101"/>
              <a:gd name="T43" fmla="*/ 101 h 120"/>
              <a:gd name="T44" fmla="*/ 85 w 101"/>
              <a:gd name="T45" fmla="*/ 101 h 120"/>
              <a:gd name="T46" fmla="*/ 87 w 101"/>
              <a:gd name="T47" fmla="*/ 101 h 120"/>
              <a:gd name="T48" fmla="*/ 89 w 101"/>
              <a:gd name="T49" fmla="*/ 101 h 120"/>
              <a:gd name="T50" fmla="*/ 91 w 101"/>
              <a:gd name="T51" fmla="*/ 101 h 120"/>
              <a:gd name="T52" fmla="*/ 89 w 101"/>
              <a:gd name="T53" fmla="*/ 101 h 120"/>
              <a:gd name="T54" fmla="*/ 91 w 101"/>
              <a:gd name="T55" fmla="*/ 101 h 120"/>
              <a:gd name="T56" fmla="*/ 93 w 101"/>
              <a:gd name="T57" fmla="*/ 101 h 120"/>
              <a:gd name="T58" fmla="*/ 94 w 101"/>
              <a:gd name="T59" fmla="*/ 101 h 120"/>
              <a:gd name="T60" fmla="*/ 95 w 101"/>
              <a:gd name="T61" fmla="*/ 100 h 120"/>
              <a:gd name="T62" fmla="*/ 96 w 101"/>
              <a:gd name="T63" fmla="*/ 99 h 120"/>
              <a:gd name="T64" fmla="*/ 96 w 101"/>
              <a:gd name="T65" fmla="*/ 96 h 120"/>
              <a:gd name="T66" fmla="*/ 96 w 101"/>
              <a:gd name="T67" fmla="*/ 94 h 120"/>
              <a:gd name="T68" fmla="*/ 96 w 101"/>
              <a:gd name="T69" fmla="*/ 93 h 120"/>
              <a:gd name="T70" fmla="*/ 97 w 101"/>
              <a:gd name="T71" fmla="*/ 92 h 120"/>
              <a:gd name="T72" fmla="*/ 98 w 101"/>
              <a:gd name="T73" fmla="*/ 91 h 120"/>
              <a:gd name="T74" fmla="*/ 98 w 101"/>
              <a:gd name="T75" fmla="*/ 90 h 120"/>
              <a:gd name="T76" fmla="*/ 98 w 101"/>
              <a:gd name="T77" fmla="*/ 89 h 120"/>
              <a:gd name="T78" fmla="*/ 97 w 101"/>
              <a:gd name="T79" fmla="*/ 88 h 120"/>
              <a:gd name="T80" fmla="*/ 97 w 101"/>
              <a:gd name="T81" fmla="*/ 87 h 120"/>
              <a:gd name="T82" fmla="*/ 95 w 101"/>
              <a:gd name="T83" fmla="*/ 86 h 120"/>
              <a:gd name="T84" fmla="*/ 97 w 101"/>
              <a:gd name="T85" fmla="*/ 85 h 120"/>
              <a:gd name="T86" fmla="*/ 98 w 101"/>
              <a:gd name="T87" fmla="*/ 84 h 120"/>
              <a:gd name="T88" fmla="*/ 98 w 101"/>
              <a:gd name="T89" fmla="*/ 83 h 120"/>
              <a:gd name="T90" fmla="*/ 98 w 101"/>
              <a:gd name="T91" fmla="*/ 82 h 120"/>
              <a:gd name="T92" fmla="*/ 97 w 101"/>
              <a:gd name="T93" fmla="*/ 79 h 120"/>
              <a:gd name="T94" fmla="*/ 97 w 101"/>
              <a:gd name="T95" fmla="*/ 75 h 120"/>
              <a:gd name="T96" fmla="*/ 99 w 101"/>
              <a:gd name="T97" fmla="*/ 75 h 120"/>
              <a:gd name="T98" fmla="*/ 100 w 101"/>
              <a:gd name="T99" fmla="*/ 74 h 120"/>
              <a:gd name="T100" fmla="*/ 101 w 101"/>
              <a:gd name="T101" fmla="*/ 73 h 120"/>
              <a:gd name="T102" fmla="*/ 56 w 101"/>
              <a:gd name="T103" fmla="*/ 51 h 120"/>
              <a:gd name="T104" fmla="*/ 31 w 101"/>
              <a:gd name="T105" fmla="*/ 55 h 120"/>
              <a:gd name="T106" fmla="*/ 32 w 101"/>
              <a:gd name="T107" fmla="*/ 49 h 120"/>
              <a:gd name="T108" fmla="*/ 65 w 101"/>
              <a:gd name="T109" fmla="*/ 1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1" h="120">
                <a:moveTo>
                  <a:pt x="101" y="72"/>
                </a:moveTo>
                <a:cubicBezTo>
                  <a:pt x="100" y="70"/>
                  <a:pt x="100" y="70"/>
                  <a:pt x="100" y="70"/>
                </a:cubicBezTo>
                <a:cubicBezTo>
                  <a:pt x="100" y="67"/>
                  <a:pt x="100" y="67"/>
                  <a:pt x="100" y="67"/>
                </a:cubicBezTo>
                <a:cubicBezTo>
                  <a:pt x="99" y="65"/>
                  <a:pt x="99" y="65"/>
                  <a:pt x="99" y="65"/>
                </a:cubicBezTo>
                <a:cubicBezTo>
                  <a:pt x="98" y="63"/>
                  <a:pt x="98" y="63"/>
                  <a:pt x="98" y="63"/>
                </a:cubicBezTo>
                <a:cubicBezTo>
                  <a:pt x="97" y="61"/>
                  <a:pt x="97" y="61"/>
                  <a:pt x="97" y="61"/>
                </a:cubicBezTo>
                <a:cubicBezTo>
                  <a:pt x="97" y="60"/>
                  <a:pt x="97" y="60"/>
                  <a:pt x="97" y="60"/>
                </a:cubicBezTo>
                <a:cubicBezTo>
                  <a:pt x="96" y="58"/>
                  <a:pt x="96" y="58"/>
                  <a:pt x="96" y="58"/>
                </a:cubicBezTo>
                <a:cubicBezTo>
                  <a:pt x="95" y="56"/>
                  <a:pt x="95" y="56"/>
                  <a:pt x="95" y="56"/>
                </a:cubicBezTo>
                <a:cubicBezTo>
                  <a:pt x="96" y="55"/>
                  <a:pt x="96" y="55"/>
                  <a:pt x="96" y="55"/>
                </a:cubicBezTo>
                <a:cubicBezTo>
                  <a:pt x="96" y="54"/>
                  <a:pt x="96" y="54"/>
                  <a:pt x="96" y="54"/>
                </a:cubicBezTo>
                <a:cubicBezTo>
                  <a:pt x="96" y="53"/>
                  <a:pt x="96" y="53"/>
                  <a:pt x="96" y="53"/>
                </a:cubicBezTo>
                <a:cubicBezTo>
                  <a:pt x="97" y="52"/>
                  <a:pt x="97" y="52"/>
                  <a:pt x="97" y="52"/>
                </a:cubicBezTo>
                <a:cubicBezTo>
                  <a:pt x="96" y="50"/>
                  <a:pt x="96" y="50"/>
                  <a:pt x="96" y="50"/>
                </a:cubicBezTo>
                <a:cubicBezTo>
                  <a:pt x="96" y="48"/>
                  <a:pt x="96" y="48"/>
                  <a:pt x="96" y="48"/>
                </a:cubicBezTo>
                <a:cubicBezTo>
                  <a:pt x="95" y="47"/>
                  <a:pt x="95" y="47"/>
                  <a:pt x="95" y="47"/>
                </a:cubicBezTo>
                <a:cubicBezTo>
                  <a:pt x="95" y="45"/>
                  <a:pt x="95" y="45"/>
                  <a:pt x="95" y="45"/>
                </a:cubicBezTo>
                <a:cubicBezTo>
                  <a:pt x="94" y="43"/>
                  <a:pt x="94" y="43"/>
                  <a:pt x="94" y="43"/>
                </a:cubicBezTo>
                <a:cubicBezTo>
                  <a:pt x="93" y="42"/>
                  <a:pt x="93" y="42"/>
                  <a:pt x="93" y="42"/>
                </a:cubicBezTo>
                <a:cubicBezTo>
                  <a:pt x="93" y="40"/>
                  <a:pt x="93" y="40"/>
                  <a:pt x="93" y="40"/>
                </a:cubicBezTo>
                <a:cubicBezTo>
                  <a:pt x="92" y="38"/>
                  <a:pt x="92" y="38"/>
                  <a:pt x="92" y="38"/>
                </a:cubicBezTo>
                <a:cubicBezTo>
                  <a:pt x="86" y="20"/>
                  <a:pt x="86" y="20"/>
                  <a:pt x="86" y="20"/>
                </a:cubicBezTo>
                <a:cubicBezTo>
                  <a:pt x="85" y="19"/>
                  <a:pt x="85" y="19"/>
                  <a:pt x="85" y="19"/>
                </a:cubicBezTo>
                <a:cubicBezTo>
                  <a:pt x="84" y="18"/>
                  <a:pt x="84" y="18"/>
                  <a:pt x="84" y="18"/>
                </a:cubicBezTo>
                <a:cubicBezTo>
                  <a:pt x="84" y="18"/>
                  <a:pt x="39" y="0"/>
                  <a:pt x="20" y="23"/>
                </a:cubicBezTo>
                <a:cubicBezTo>
                  <a:pt x="0" y="45"/>
                  <a:pt x="18" y="80"/>
                  <a:pt x="18" y="80"/>
                </a:cubicBezTo>
                <a:cubicBezTo>
                  <a:pt x="32" y="94"/>
                  <a:pt x="31" y="108"/>
                  <a:pt x="31" y="108"/>
                </a:cubicBezTo>
                <a:cubicBezTo>
                  <a:pt x="31" y="111"/>
                  <a:pt x="31" y="111"/>
                  <a:pt x="31" y="111"/>
                </a:cubicBezTo>
                <a:cubicBezTo>
                  <a:pt x="31" y="120"/>
                  <a:pt x="31" y="120"/>
                  <a:pt x="31" y="120"/>
                </a:cubicBezTo>
                <a:cubicBezTo>
                  <a:pt x="78" y="120"/>
                  <a:pt x="78" y="120"/>
                  <a:pt x="78" y="120"/>
                </a:cubicBezTo>
                <a:cubicBezTo>
                  <a:pt x="78" y="119"/>
                  <a:pt x="78" y="119"/>
                  <a:pt x="78" y="119"/>
                </a:cubicBezTo>
                <a:cubicBezTo>
                  <a:pt x="78" y="116"/>
                  <a:pt x="78" y="116"/>
                  <a:pt x="78" y="116"/>
                </a:cubicBezTo>
                <a:cubicBezTo>
                  <a:pt x="79" y="113"/>
                  <a:pt x="79" y="113"/>
                  <a:pt x="79" y="113"/>
                </a:cubicBezTo>
                <a:cubicBezTo>
                  <a:pt x="79" y="107"/>
                  <a:pt x="79" y="107"/>
                  <a:pt x="79" y="107"/>
                </a:cubicBezTo>
                <a:cubicBezTo>
                  <a:pt x="79" y="104"/>
                  <a:pt x="79" y="104"/>
                  <a:pt x="79" y="104"/>
                </a:cubicBezTo>
                <a:cubicBezTo>
                  <a:pt x="79" y="103"/>
                  <a:pt x="79" y="103"/>
                  <a:pt x="79" y="103"/>
                </a:cubicBezTo>
                <a:cubicBezTo>
                  <a:pt x="80" y="103"/>
                  <a:pt x="80" y="103"/>
                  <a:pt x="80" y="103"/>
                </a:cubicBezTo>
                <a:cubicBezTo>
                  <a:pt x="80" y="102"/>
                  <a:pt x="80" y="102"/>
                  <a:pt x="80" y="102"/>
                </a:cubicBezTo>
                <a:cubicBezTo>
                  <a:pt x="80" y="102"/>
                  <a:pt x="80" y="102"/>
                  <a:pt x="80" y="102"/>
                </a:cubicBezTo>
                <a:cubicBezTo>
                  <a:pt x="81" y="101"/>
                  <a:pt x="81" y="101"/>
                  <a:pt x="81" y="101"/>
                </a:cubicBezTo>
                <a:cubicBezTo>
                  <a:pt x="81" y="101"/>
                  <a:pt x="81" y="101"/>
                  <a:pt x="81" y="101"/>
                </a:cubicBezTo>
                <a:cubicBezTo>
                  <a:pt x="82" y="101"/>
                  <a:pt x="82" y="101"/>
                  <a:pt x="82" y="101"/>
                </a:cubicBezTo>
                <a:cubicBezTo>
                  <a:pt x="83" y="101"/>
                  <a:pt x="83" y="101"/>
                  <a:pt x="83" y="101"/>
                </a:cubicBezTo>
                <a:cubicBezTo>
                  <a:pt x="84" y="101"/>
                  <a:pt x="84" y="101"/>
                  <a:pt x="84" y="101"/>
                </a:cubicBezTo>
                <a:cubicBezTo>
                  <a:pt x="85" y="101"/>
                  <a:pt x="85" y="101"/>
                  <a:pt x="85" y="101"/>
                </a:cubicBezTo>
                <a:cubicBezTo>
                  <a:pt x="85" y="101"/>
                  <a:pt x="85" y="101"/>
                  <a:pt x="85" y="101"/>
                </a:cubicBezTo>
                <a:cubicBezTo>
                  <a:pt x="86" y="101"/>
                  <a:pt x="86" y="101"/>
                  <a:pt x="86" y="101"/>
                </a:cubicBezTo>
                <a:cubicBezTo>
                  <a:pt x="87" y="101"/>
                  <a:pt x="87" y="101"/>
                  <a:pt x="87" y="101"/>
                </a:cubicBezTo>
                <a:cubicBezTo>
                  <a:pt x="88" y="101"/>
                  <a:pt x="88" y="101"/>
                  <a:pt x="88" y="101"/>
                </a:cubicBezTo>
                <a:cubicBezTo>
                  <a:pt x="89" y="101"/>
                  <a:pt x="89" y="101"/>
                  <a:pt x="89" y="101"/>
                </a:cubicBezTo>
                <a:cubicBezTo>
                  <a:pt x="90" y="101"/>
                  <a:pt x="90" y="101"/>
                  <a:pt x="90" y="101"/>
                </a:cubicBezTo>
                <a:cubicBezTo>
                  <a:pt x="91" y="101"/>
                  <a:pt x="91" y="101"/>
                  <a:pt x="91" y="101"/>
                </a:cubicBezTo>
                <a:cubicBezTo>
                  <a:pt x="88" y="101"/>
                  <a:pt x="88" y="101"/>
                  <a:pt x="88" y="101"/>
                </a:cubicBezTo>
                <a:cubicBezTo>
                  <a:pt x="89" y="101"/>
                  <a:pt x="89" y="101"/>
                  <a:pt x="89" y="101"/>
                </a:cubicBezTo>
                <a:cubicBezTo>
                  <a:pt x="90" y="101"/>
                  <a:pt x="90" y="101"/>
                  <a:pt x="90" y="101"/>
                </a:cubicBezTo>
                <a:cubicBezTo>
                  <a:pt x="91" y="101"/>
                  <a:pt x="91" y="101"/>
                  <a:pt x="91" y="101"/>
                </a:cubicBezTo>
                <a:cubicBezTo>
                  <a:pt x="92" y="101"/>
                  <a:pt x="92" y="101"/>
                  <a:pt x="92" y="101"/>
                </a:cubicBezTo>
                <a:cubicBezTo>
                  <a:pt x="93" y="101"/>
                  <a:pt x="93" y="101"/>
                  <a:pt x="93" y="101"/>
                </a:cubicBezTo>
                <a:cubicBezTo>
                  <a:pt x="93" y="101"/>
                  <a:pt x="93" y="101"/>
                  <a:pt x="93" y="101"/>
                </a:cubicBezTo>
                <a:cubicBezTo>
                  <a:pt x="94" y="101"/>
                  <a:pt x="94" y="101"/>
                  <a:pt x="94" y="101"/>
                </a:cubicBezTo>
                <a:cubicBezTo>
                  <a:pt x="95" y="100"/>
                  <a:pt x="95" y="100"/>
                  <a:pt x="95" y="100"/>
                </a:cubicBezTo>
                <a:cubicBezTo>
                  <a:pt x="95" y="100"/>
                  <a:pt x="95" y="100"/>
                  <a:pt x="95" y="100"/>
                </a:cubicBezTo>
                <a:cubicBezTo>
                  <a:pt x="96" y="99"/>
                  <a:pt x="96" y="99"/>
                  <a:pt x="96" y="99"/>
                </a:cubicBezTo>
                <a:cubicBezTo>
                  <a:pt x="96" y="99"/>
                  <a:pt x="96" y="99"/>
                  <a:pt x="96" y="99"/>
                </a:cubicBezTo>
                <a:cubicBezTo>
                  <a:pt x="96" y="97"/>
                  <a:pt x="96" y="97"/>
                  <a:pt x="96" y="97"/>
                </a:cubicBezTo>
                <a:cubicBezTo>
                  <a:pt x="96" y="96"/>
                  <a:pt x="96" y="96"/>
                  <a:pt x="96" y="96"/>
                </a:cubicBezTo>
                <a:cubicBezTo>
                  <a:pt x="96" y="95"/>
                  <a:pt x="96" y="95"/>
                  <a:pt x="96" y="95"/>
                </a:cubicBezTo>
                <a:cubicBezTo>
                  <a:pt x="96" y="94"/>
                  <a:pt x="96" y="94"/>
                  <a:pt x="96" y="94"/>
                </a:cubicBezTo>
                <a:cubicBezTo>
                  <a:pt x="96" y="93"/>
                  <a:pt x="96" y="93"/>
                  <a:pt x="96" y="93"/>
                </a:cubicBezTo>
                <a:cubicBezTo>
                  <a:pt x="96" y="93"/>
                  <a:pt x="96" y="93"/>
                  <a:pt x="96" y="93"/>
                </a:cubicBezTo>
                <a:cubicBezTo>
                  <a:pt x="97" y="92"/>
                  <a:pt x="97" y="92"/>
                  <a:pt x="97" y="92"/>
                </a:cubicBezTo>
                <a:cubicBezTo>
                  <a:pt x="97" y="92"/>
                  <a:pt x="97" y="92"/>
                  <a:pt x="97" y="92"/>
                </a:cubicBezTo>
                <a:cubicBezTo>
                  <a:pt x="97" y="91"/>
                  <a:pt x="97" y="91"/>
                  <a:pt x="97" y="91"/>
                </a:cubicBezTo>
                <a:cubicBezTo>
                  <a:pt x="98" y="91"/>
                  <a:pt x="98" y="91"/>
                  <a:pt x="98" y="91"/>
                </a:cubicBezTo>
                <a:cubicBezTo>
                  <a:pt x="98" y="90"/>
                  <a:pt x="98" y="90"/>
                  <a:pt x="98" y="90"/>
                </a:cubicBezTo>
                <a:cubicBezTo>
                  <a:pt x="98" y="90"/>
                  <a:pt x="98" y="90"/>
                  <a:pt x="98" y="90"/>
                </a:cubicBezTo>
                <a:cubicBezTo>
                  <a:pt x="98" y="89"/>
                  <a:pt x="98" y="89"/>
                  <a:pt x="98" y="89"/>
                </a:cubicBezTo>
                <a:cubicBezTo>
                  <a:pt x="98" y="89"/>
                  <a:pt x="98" y="89"/>
                  <a:pt x="98" y="89"/>
                </a:cubicBezTo>
                <a:cubicBezTo>
                  <a:pt x="98" y="88"/>
                  <a:pt x="98" y="88"/>
                  <a:pt x="98" y="88"/>
                </a:cubicBezTo>
                <a:cubicBezTo>
                  <a:pt x="97" y="88"/>
                  <a:pt x="97" y="88"/>
                  <a:pt x="97" y="88"/>
                </a:cubicBezTo>
                <a:cubicBezTo>
                  <a:pt x="97" y="87"/>
                  <a:pt x="97" y="87"/>
                  <a:pt x="97" y="87"/>
                </a:cubicBezTo>
                <a:cubicBezTo>
                  <a:pt x="97" y="87"/>
                  <a:pt x="97" y="87"/>
                  <a:pt x="97" y="87"/>
                </a:cubicBezTo>
                <a:cubicBezTo>
                  <a:pt x="96" y="86"/>
                  <a:pt x="96" y="86"/>
                  <a:pt x="96" y="86"/>
                </a:cubicBezTo>
                <a:cubicBezTo>
                  <a:pt x="95" y="86"/>
                  <a:pt x="95" y="86"/>
                  <a:pt x="95" y="86"/>
                </a:cubicBezTo>
                <a:cubicBezTo>
                  <a:pt x="96" y="86"/>
                  <a:pt x="96" y="86"/>
                  <a:pt x="96" y="86"/>
                </a:cubicBezTo>
                <a:cubicBezTo>
                  <a:pt x="97" y="85"/>
                  <a:pt x="97" y="85"/>
                  <a:pt x="97" y="85"/>
                </a:cubicBezTo>
                <a:cubicBezTo>
                  <a:pt x="97" y="85"/>
                  <a:pt x="97" y="85"/>
                  <a:pt x="97" y="85"/>
                </a:cubicBezTo>
                <a:cubicBezTo>
                  <a:pt x="98" y="84"/>
                  <a:pt x="98" y="84"/>
                  <a:pt x="98" y="84"/>
                </a:cubicBezTo>
                <a:cubicBezTo>
                  <a:pt x="98" y="84"/>
                  <a:pt x="98" y="84"/>
                  <a:pt x="98" y="84"/>
                </a:cubicBezTo>
                <a:cubicBezTo>
                  <a:pt x="98" y="83"/>
                  <a:pt x="98" y="83"/>
                  <a:pt x="98" y="83"/>
                </a:cubicBezTo>
                <a:cubicBezTo>
                  <a:pt x="98" y="83"/>
                  <a:pt x="98" y="83"/>
                  <a:pt x="98" y="83"/>
                </a:cubicBezTo>
                <a:cubicBezTo>
                  <a:pt x="98" y="82"/>
                  <a:pt x="98" y="82"/>
                  <a:pt x="98" y="82"/>
                </a:cubicBezTo>
                <a:cubicBezTo>
                  <a:pt x="98" y="80"/>
                  <a:pt x="98" y="80"/>
                  <a:pt x="98" y="80"/>
                </a:cubicBezTo>
                <a:cubicBezTo>
                  <a:pt x="97" y="79"/>
                  <a:pt x="97" y="79"/>
                  <a:pt x="97" y="79"/>
                </a:cubicBezTo>
                <a:cubicBezTo>
                  <a:pt x="97" y="77"/>
                  <a:pt x="97" y="77"/>
                  <a:pt x="97" y="77"/>
                </a:cubicBezTo>
                <a:cubicBezTo>
                  <a:pt x="97" y="75"/>
                  <a:pt x="97" y="75"/>
                  <a:pt x="97" y="75"/>
                </a:cubicBezTo>
                <a:cubicBezTo>
                  <a:pt x="98" y="75"/>
                  <a:pt x="98" y="75"/>
                  <a:pt x="98" y="75"/>
                </a:cubicBezTo>
                <a:cubicBezTo>
                  <a:pt x="99" y="75"/>
                  <a:pt x="99" y="75"/>
                  <a:pt x="99" y="75"/>
                </a:cubicBezTo>
                <a:cubicBezTo>
                  <a:pt x="100" y="74"/>
                  <a:pt x="100" y="74"/>
                  <a:pt x="100" y="74"/>
                </a:cubicBezTo>
                <a:cubicBezTo>
                  <a:pt x="100" y="74"/>
                  <a:pt x="100" y="74"/>
                  <a:pt x="100" y="74"/>
                </a:cubicBezTo>
                <a:cubicBezTo>
                  <a:pt x="101" y="73"/>
                  <a:pt x="101" y="73"/>
                  <a:pt x="101" y="73"/>
                </a:cubicBezTo>
                <a:cubicBezTo>
                  <a:pt x="101" y="73"/>
                  <a:pt x="101" y="73"/>
                  <a:pt x="101" y="73"/>
                </a:cubicBezTo>
                <a:cubicBezTo>
                  <a:pt x="101" y="72"/>
                  <a:pt x="101" y="72"/>
                  <a:pt x="101" y="72"/>
                </a:cubicBezTo>
                <a:close/>
                <a:moveTo>
                  <a:pt x="56" y="51"/>
                </a:moveTo>
                <a:cubicBezTo>
                  <a:pt x="48" y="60"/>
                  <a:pt x="40" y="56"/>
                  <a:pt x="35" y="51"/>
                </a:cubicBezTo>
                <a:cubicBezTo>
                  <a:pt x="32" y="54"/>
                  <a:pt x="31" y="55"/>
                  <a:pt x="31" y="55"/>
                </a:cubicBezTo>
                <a:cubicBezTo>
                  <a:pt x="22" y="56"/>
                  <a:pt x="22" y="56"/>
                  <a:pt x="22" y="56"/>
                </a:cubicBezTo>
                <a:cubicBezTo>
                  <a:pt x="22" y="56"/>
                  <a:pt x="26" y="53"/>
                  <a:pt x="32" y="49"/>
                </a:cubicBezTo>
                <a:cubicBezTo>
                  <a:pt x="28" y="43"/>
                  <a:pt x="24" y="35"/>
                  <a:pt x="32" y="27"/>
                </a:cubicBezTo>
                <a:cubicBezTo>
                  <a:pt x="41" y="18"/>
                  <a:pt x="65" y="18"/>
                  <a:pt x="65" y="18"/>
                </a:cubicBezTo>
                <a:cubicBezTo>
                  <a:pt x="65" y="18"/>
                  <a:pt x="65" y="43"/>
                  <a:pt x="56" y="51"/>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defTabSz="1219170"/>
            <a:endParaRPr lang="zh-CN" altLang="en-US" sz="2400">
              <a:solidFill>
                <a:srgbClr val="000000"/>
              </a:solidFill>
              <a:latin typeface="Calibri"/>
              <a:ea typeface="宋体" panose="02010600030101010101" pitchFamily="2" charset="-122"/>
            </a:endParaRPr>
          </a:p>
        </p:txBody>
      </p:sp>
      <p:sp>
        <p:nvSpPr>
          <p:cNvPr id="7" name="矩形 6">
            <a:extLst>
              <a:ext uri="{FF2B5EF4-FFF2-40B4-BE49-F238E27FC236}">
                <a16:creationId xmlns:a16="http://schemas.microsoft.com/office/drawing/2014/main" id="{3E12BBEA-5B0E-4363-B74B-58CF7676871B}"/>
              </a:ext>
            </a:extLst>
          </p:cNvPr>
          <p:cNvSpPr/>
          <p:nvPr/>
        </p:nvSpPr>
        <p:spPr>
          <a:xfrm>
            <a:off x="0" y="4978400"/>
            <a:ext cx="584200" cy="1879600"/>
          </a:xfrm>
          <a:prstGeom prst="rect">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59BF2E61-1D37-4692-B0C7-98A0F659CC50}"/>
              </a:ext>
            </a:extLst>
          </p:cNvPr>
          <p:cNvSpPr/>
          <p:nvPr/>
        </p:nvSpPr>
        <p:spPr>
          <a:xfrm>
            <a:off x="584200" y="5308600"/>
            <a:ext cx="584200" cy="1549400"/>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C930EF65-5A69-48D8-AA8D-4B3DCEF12F09}"/>
              </a:ext>
            </a:extLst>
          </p:cNvPr>
          <p:cNvSpPr/>
          <p:nvPr/>
        </p:nvSpPr>
        <p:spPr>
          <a:xfrm>
            <a:off x="1168400" y="5575300"/>
            <a:ext cx="584200" cy="1282700"/>
          </a:xfrm>
          <a:prstGeom prst="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71527B6C-CA23-472B-9287-8939447668DC}"/>
              </a:ext>
            </a:extLst>
          </p:cNvPr>
          <p:cNvSpPr/>
          <p:nvPr/>
        </p:nvSpPr>
        <p:spPr>
          <a:xfrm>
            <a:off x="1752600" y="5816600"/>
            <a:ext cx="584200" cy="1041400"/>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21387C02-65D9-4573-B6A3-717F209C3C76}"/>
              </a:ext>
            </a:extLst>
          </p:cNvPr>
          <p:cNvSpPr/>
          <p:nvPr/>
        </p:nvSpPr>
        <p:spPr>
          <a:xfrm>
            <a:off x="2336800" y="6045200"/>
            <a:ext cx="584200" cy="8128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492353FC-B3A3-4A71-BD06-E477E6713F25}"/>
              </a:ext>
            </a:extLst>
          </p:cNvPr>
          <p:cNvSpPr/>
          <p:nvPr/>
        </p:nvSpPr>
        <p:spPr>
          <a:xfrm>
            <a:off x="2921000" y="5816600"/>
            <a:ext cx="584200" cy="1041400"/>
          </a:xfrm>
          <a:prstGeom prst="rect">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9" name="矩形 48">
            <a:extLst>
              <a:ext uri="{FF2B5EF4-FFF2-40B4-BE49-F238E27FC236}">
                <a16:creationId xmlns:a16="http://schemas.microsoft.com/office/drawing/2014/main" id="{6E464F8A-712C-4856-9429-823A5BF623CD}"/>
              </a:ext>
            </a:extLst>
          </p:cNvPr>
          <p:cNvSpPr/>
          <p:nvPr/>
        </p:nvSpPr>
        <p:spPr>
          <a:xfrm>
            <a:off x="3505200" y="5575298"/>
            <a:ext cx="584200" cy="1282701"/>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0" name="矩形 49">
            <a:extLst>
              <a:ext uri="{FF2B5EF4-FFF2-40B4-BE49-F238E27FC236}">
                <a16:creationId xmlns:a16="http://schemas.microsoft.com/office/drawing/2014/main" id="{13AD9823-2C22-4257-BD02-86589548A081}"/>
              </a:ext>
            </a:extLst>
          </p:cNvPr>
          <p:cNvSpPr/>
          <p:nvPr/>
        </p:nvSpPr>
        <p:spPr>
          <a:xfrm>
            <a:off x="4089400" y="5308600"/>
            <a:ext cx="584200" cy="1549400"/>
          </a:xfrm>
          <a:prstGeom prst="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1" name="矩形 50">
            <a:extLst>
              <a:ext uri="{FF2B5EF4-FFF2-40B4-BE49-F238E27FC236}">
                <a16:creationId xmlns:a16="http://schemas.microsoft.com/office/drawing/2014/main" id="{E3477E6E-48BB-4007-8A6B-EFF629B394E4}"/>
              </a:ext>
            </a:extLst>
          </p:cNvPr>
          <p:cNvSpPr/>
          <p:nvPr/>
        </p:nvSpPr>
        <p:spPr>
          <a:xfrm>
            <a:off x="4673600" y="4991643"/>
            <a:ext cx="584200" cy="1879600"/>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2" name="矩形 51">
            <a:extLst>
              <a:ext uri="{FF2B5EF4-FFF2-40B4-BE49-F238E27FC236}">
                <a16:creationId xmlns:a16="http://schemas.microsoft.com/office/drawing/2014/main" id="{0861C56E-CE21-4779-A416-1A8A048C66E1}"/>
              </a:ext>
            </a:extLst>
          </p:cNvPr>
          <p:cNvSpPr/>
          <p:nvPr/>
        </p:nvSpPr>
        <p:spPr>
          <a:xfrm>
            <a:off x="5257800" y="5308599"/>
            <a:ext cx="584200" cy="1562643"/>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3" name="矩形 52">
            <a:extLst>
              <a:ext uri="{FF2B5EF4-FFF2-40B4-BE49-F238E27FC236}">
                <a16:creationId xmlns:a16="http://schemas.microsoft.com/office/drawing/2014/main" id="{3E37265E-F9B8-49B0-9FAB-93E2C83F38C0}"/>
              </a:ext>
            </a:extLst>
          </p:cNvPr>
          <p:cNvSpPr/>
          <p:nvPr/>
        </p:nvSpPr>
        <p:spPr>
          <a:xfrm>
            <a:off x="5842000" y="5575297"/>
            <a:ext cx="584200" cy="1295945"/>
          </a:xfrm>
          <a:prstGeom prst="rect">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4" name="矩形 53">
            <a:extLst>
              <a:ext uri="{FF2B5EF4-FFF2-40B4-BE49-F238E27FC236}">
                <a16:creationId xmlns:a16="http://schemas.microsoft.com/office/drawing/2014/main" id="{71B5A639-43EF-4001-A562-87B6894FBC33}"/>
              </a:ext>
            </a:extLst>
          </p:cNvPr>
          <p:cNvSpPr/>
          <p:nvPr/>
        </p:nvSpPr>
        <p:spPr>
          <a:xfrm>
            <a:off x="6426200" y="5816599"/>
            <a:ext cx="584200" cy="1054643"/>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5" name="矩形 54">
            <a:extLst>
              <a:ext uri="{FF2B5EF4-FFF2-40B4-BE49-F238E27FC236}">
                <a16:creationId xmlns:a16="http://schemas.microsoft.com/office/drawing/2014/main" id="{A7E06E25-49BB-455E-BAE4-07AB2164961E}"/>
              </a:ext>
            </a:extLst>
          </p:cNvPr>
          <p:cNvSpPr/>
          <p:nvPr/>
        </p:nvSpPr>
        <p:spPr>
          <a:xfrm>
            <a:off x="7010400" y="6045199"/>
            <a:ext cx="584200" cy="826043"/>
          </a:xfrm>
          <a:prstGeom prst="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6" name="矩形 55">
            <a:extLst>
              <a:ext uri="{FF2B5EF4-FFF2-40B4-BE49-F238E27FC236}">
                <a16:creationId xmlns:a16="http://schemas.microsoft.com/office/drawing/2014/main" id="{3ECB5434-A51B-47D3-A0D0-0B9150C2FD9D}"/>
              </a:ext>
            </a:extLst>
          </p:cNvPr>
          <p:cNvSpPr/>
          <p:nvPr/>
        </p:nvSpPr>
        <p:spPr>
          <a:xfrm>
            <a:off x="7594600" y="5816599"/>
            <a:ext cx="584200" cy="1054644"/>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7" name="矩形 56">
            <a:extLst>
              <a:ext uri="{FF2B5EF4-FFF2-40B4-BE49-F238E27FC236}">
                <a16:creationId xmlns:a16="http://schemas.microsoft.com/office/drawing/2014/main" id="{D8DF4F31-E219-45E9-AF64-0BBB51AEFB16}"/>
              </a:ext>
            </a:extLst>
          </p:cNvPr>
          <p:cNvSpPr/>
          <p:nvPr/>
        </p:nvSpPr>
        <p:spPr>
          <a:xfrm>
            <a:off x="8178800" y="5575297"/>
            <a:ext cx="584200" cy="1295946"/>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8" name="矩形 57">
            <a:extLst>
              <a:ext uri="{FF2B5EF4-FFF2-40B4-BE49-F238E27FC236}">
                <a16:creationId xmlns:a16="http://schemas.microsoft.com/office/drawing/2014/main" id="{65E20A06-6660-4E63-AD21-97A94B579812}"/>
              </a:ext>
            </a:extLst>
          </p:cNvPr>
          <p:cNvSpPr/>
          <p:nvPr/>
        </p:nvSpPr>
        <p:spPr>
          <a:xfrm>
            <a:off x="8763000" y="5308599"/>
            <a:ext cx="584200" cy="1562644"/>
          </a:xfrm>
          <a:prstGeom prst="rect">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0" name="矩形 59">
            <a:extLst>
              <a:ext uri="{FF2B5EF4-FFF2-40B4-BE49-F238E27FC236}">
                <a16:creationId xmlns:a16="http://schemas.microsoft.com/office/drawing/2014/main" id="{F36AA89C-BA07-4102-814C-9094C6DB8BEB}"/>
              </a:ext>
            </a:extLst>
          </p:cNvPr>
          <p:cNvSpPr/>
          <p:nvPr/>
        </p:nvSpPr>
        <p:spPr>
          <a:xfrm>
            <a:off x="9347200" y="4978400"/>
            <a:ext cx="584200" cy="1879600"/>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1" name="矩形 60">
            <a:extLst>
              <a:ext uri="{FF2B5EF4-FFF2-40B4-BE49-F238E27FC236}">
                <a16:creationId xmlns:a16="http://schemas.microsoft.com/office/drawing/2014/main" id="{E18CDB52-07EA-4D49-9057-DF1985938D7B}"/>
              </a:ext>
            </a:extLst>
          </p:cNvPr>
          <p:cNvSpPr/>
          <p:nvPr/>
        </p:nvSpPr>
        <p:spPr>
          <a:xfrm>
            <a:off x="9931400" y="5308598"/>
            <a:ext cx="584200" cy="1549401"/>
          </a:xfrm>
          <a:prstGeom prst="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2" name="矩形 61">
            <a:extLst>
              <a:ext uri="{FF2B5EF4-FFF2-40B4-BE49-F238E27FC236}">
                <a16:creationId xmlns:a16="http://schemas.microsoft.com/office/drawing/2014/main" id="{92C03BEB-D016-46C7-8B60-7B78D8A564C0}"/>
              </a:ext>
            </a:extLst>
          </p:cNvPr>
          <p:cNvSpPr/>
          <p:nvPr/>
        </p:nvSpPr>
        <p:spPr>
          <a:xfrm>
            <a:off x="10515600" y="5575296"/>
            <a:ext cx="584200" cy="1282703"/>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3" name="矩形 62">
            <a:extLst>
              <a:ext uri="{FF2B5EF4-FFF2-40B4-BE49-F238E27FC236}">
                <a16:creationId xmlns:a16="http://schemas.microsoft.com/office/drawing/2014/main" id="{C687757A-C079-415A-B642-7E0C90CDFF97}"/>
              </a:ext>
            </a:extLst>
          </p:cNvPr>
          <p:cNvSpPr/>
          <p:nvPr/>
        </p:nvSpPr>
        <p:spPr>
          <a:xfrm>
            <a:off x="11099800" y="5816598"/>
            <a:ext cx="584200" cy="1041401"/>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4" name="矩形 63">
            <a:extLst>
              <a:ext uri="{FF2B5EF4-FFF2-40B4-BE49-F238E27FC236}">
                <a16:creationId xmlns:a16="http://schemas.microsoft.com/office/drawing/2014/main" id="{38D4D95E-C26B-4B51-92A1-3DE76732F291}"/>
              </a:ext>
            </a:extLst>
          </p:cNvPr>
          <p:cNvSpPr/>
          <p:nvPr/>
        </p:nvSpPr>
        <p:spPr>
          <a:xfrm>
            <a:off x="11684000" y="6045198"/>
            <a:ext cx="508000" cy="812801"/>
          </a:xfrm>
          <a:prstGeom prst="rect">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370834546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9F6E0E01-EDAA-48D4-B5EA-4EE270286ED0}"/>
              </a:ext>
            </a:extLst>
          </p:cNvPr>
          <p:cNvGrpSpPr/>
          <p:nvPr/>
        </p:nvGrpSpPr>
        <p:grpSpPr>
          <a:xfrm>
            <a:off x="0" y="134819"/>
            <a:ext cx="12192000" cy="643944"/>
            <a:chOff x="0" y="134819"/>
            <a:chExt cx="12192000" cy="643944"/>
          </a:xfrm>
          <a:solidFill>
            <a:schemeClr val="bg1">
              <a:lumMod val="75000"/>
            </a:schemeClr>
          </a:solidFill>
        </p:grpSpPr>
        <p:sp>
          <p:nvSpPr>
            <p:cNvPr id="8" name="矩形 7">
              <a:extLst>
                <a:ext uri="{FF2B5EF4-FFF2-40B4-BE49-F238E27FC236}">
                  <a16:creationId xmlns:a16="http://schemas.microsoft.com/office/drawing/2014/main" id="{3C9F602A-2A1A-4CEE-8833-04DCE080E687}"/>
                </a:ext>
              </a:extLst>
            </p:cNvPr>
            <p:cNvSpPr/>
            <p:nvPr/>
          </p:nvSpPr>
          <p:spPr>
            <a:xfrm>
              <a:off x="0" y="351362"/>
              <a:ext cx="3943255" cy="2217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3" name="任意多边形: 形状 72">
              <a:extLst>
                <a:ext uri="{FF2B5EF4-FFF2-40B4-BE49-F238E27FC236}">
                  <a16:creationId xmlns:a16="http://schemas.microsoft.com/office/drawing/2014/main" id="{2977F360-9961-45B5-A06F-482E6795B899}"/>
                </a:ext>
              </a:extLst>
            </p:cNvPr>
            <p:cNvSpPr/>
            <p:nvPr/>
          </p:nvSpPr>
          <p:spPr>
            <a:xfrm>
              <a:off x="4234543" y="134819"/>
              <a:ext cx="3722915" cy="643944"/>
            </a:xfrm>
            <a:custGeom>
              <a:avLst/>
              <a:gdLst>
                <a:gd name="connsiteX0" fmla="*/ 0 w 4441373"/>
                <a:gd name="connsiteY0" fmla="*/ 0 h 957943"/>
                <a:gd name="connsiteX1" fmla="*/ 4441369 w 4441373"/>
                <a:gd name="connsiteY1" fmla="*/ 0 h 957943"/>
                <a:gd name="connsiteX2" fmla="*/ 3494316 w 4441373"/>
                <a:gd name="connsiteY2" fmla="*/ 478970 h 957943"/>
                <a:gd name="connsiteX3" fmla="*/ 4441373 w 4441373"/>
                <a:gd name="connsiteY3" fmla="*/ 957943 h 957943"/>
                <a:gd name="connsiteX4" fmla="*/ 0 w 4441373"/>
                <a:gd name="connsiteY4" fmla="*/ 957943 h 957943"/>
                <a:gd name="connsiteX5" fmla="*/ 0 w 4441373"/>
                <a:gd name="connsiteY5" fmla="*/ 956305 h 957943"/>
                <a:gd name="connsiteX6" fmla="*/ 943818 w 4441373"/>
                <a:gd name="connsiteY6" fmla="*/ 478971 h 957943"/>
                <a:gd name="connsiteX7" fmla="*/ 0 w 4441373"/>
                <a:gd name="connsiteY7" fmla="*/ 1636 h 95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1373" h="957943">
                  <a:moveTo>
                    <a:pt x="0" y="0"/>
                  </a:moveTo>
                  <a:lnTo>
                    <a:pt x="4441369" y="0"/>
                  </a:lnTo>
                  <a:lnTo>
                    <a:pt x="3494316" y="478970"/>
                  </a:lnTo>
                  <a:lnTo>
                    <a:pt x="4441373" y="957943"/>
                  </a:lnTo>
                  <a:lnTo>
                    <a:pt x="0" y="957943"/>
                  </a:lnTo>
                  <a:lnTo>
                    <a:pt x="0" y="956305"/>
                  </a:lnTo>
                  <a:lnTo>
                    <a:pt x="943818" y="478971"/>
                  </a:lnTo>
                  <a:lnTo>
                    <a:pt x="0" y="163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4" name="矩形 73">
              <a:extLst>
                <a:ext uri="{FF2B5EF4-FFF2-40B4-BE49-F238E27FC236}">
                  <a16:creationId xmlns:a16="http://schemas.microsoft.com/office/drawing/2014/main" id="{39BC55C9-56CE-4170-848E-01B4FBAAB835}"/>
                </a:ext>
              </a:extLst>
            </p:cNvPr>
            <p:cNvSpPr/>
            <p:nvPr/>
          </p:nvSpPr>
          <p:spPr>
            <a:xfrm>
              <a:off x="8248745" y="345919"/>
              <a:ext cx="3943255" cy="2217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 name="椭圆 11">
              <a:extLst>
                <a:ext uri="{FF2B5EF4-FFF2-40B4-BE49-F238E27FC236}">
                  <a16:creationId xmlns:a16="http://schemas.microsoft.com/office/drawing/2014/main" id="{07E38300-F777-4FCB-AEBD-269FB83C229B}"/>
                </a:ext>
              </a:extLst>
            </p:cNvPr>
            <p:cNvSpPr/>
            <p:nvPr/>
          </p:nvSpPr>
          <p:spPr>
            <a:xfrm>
              <a:off x="4087505" y="312539"/>
              <a:ext cx="288501" cy="28850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5" name="椭圆 74">
              <a:extLst>
                <a:ext uri="{FF2B5EF4-FFF2-40B4-BE49-F238E27FC236}">
                  <a16:creationId xmlns:a16="http://schemas.microsoft.com/office/drawing/2014/main" id="{4291D743-18FF-4F84-B15C-9F55D4A0EEB6}"/>
                </a:ext>
              </a:extLst>
            </p:cNvPr>
            <p:cNvSpPr/>
            <p:nvPr/>
          </p:nvSpPr>
          <p:spPr>
            <a:xfrm>
              <a:off x="7826882" y="312539"/>
              <a:ext cx="288501" cy="28850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65" name="Freeform 53">
            <a:extLst>
              <a:ext uri="{FF2B5EF4-FFF2-40B4-BE49-F238E27FC236}">
                <a16:creationId xmlns:a16="http://schemas.microsoft.com/office/drawing/2014/main" id="{203E4D2B-2C7A-43DF-A8BC-3376428F061B}"/>
              </a:ext>
            </a:extLst>
          </p:cNvPr>
          <p:cNvSpPr>
            <a:spLocks/>
          </p:cNvSpPr>
          <p:nvPr/>
        </p:nvSpPr>
        <p:spPr bwMode="auto">
          <a:xfrm flipV="1">
            <a:off x="165290" y="-483"/>
            <a:ext cx="929" cy="818"/>
          </a:xfrm>
          <a:custGeom>
            <a:avLst/>
            <a:gdLst>
              <a:gd name="T0" fmla="*/ 0 w 4"/>
              <a:gd name="T1" fmla="*/ 3 h 3"/>
              <a:gd name="T2" fmla="*/ 4 w 4"/>
              <a:gd name="T3" fmla="*/ 3 h 3"/>
              <a:gd name="T4" fmla="*/ 0 w 4"/>
              <a:gd name="T5" fmla="*/ 0 h 3"/>
              <a:gd name="T6" fmla="*/ 0 w 4"/>
              <a:gd name="T7" fmla="*/ 3 h 3"/>
            </a:gdLst>
            <a:ahLst/>
            <a:cxnLst>
              <a:cxn ang="0">
                <a:pos x="T0" y="T1"/>
              </a:cxn>
              <a:cxn ang="0">
                <a:pos x="T2" y="T3"/>
              </a:cxn>
              <a:cxn ang="0">
                <a:pos x="T4" y="T5"/>
              </a:cxn>
              <a:cxn ang="0">
                <a:pos x="T6" y="T7"/>
              </a:cxn>
            </a:cxnLst>
            <a:rect l="0" t="0" r="r" b="b"/>
            <a:pathLst>
              <a:path w="4" h="3">
                <a:moveTo>
                  <a:pt x="0" y="3"/>
                </a:moveTo>
                <a:lnTo>
                  <a:pt x="4" y="3"/>
                </a:lnTo>
                <a:cubicBezTo>
                  <a:pt x="3" y="2"/>
                  <a:pt x="1" y="1"/>
                  <a:pt x="0" y="0"/>
                </a:cubicBezTo>
                <a:lnTo>
                  <a:pt x="0" y="3"/>
                </a:lnTo>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1" name="矩形 10">
            <a:extLst>
              <a:ext uri="{FF2B5EF4-FFF2-40B4-BE49-F238E27FC236}">
                <a16:creationId xmlns:a16="http://schemas.microsoft.com/office/drawing/2014/main" id="{87BB88DB-4F1D-4568-A123-042E16D3BFF4}"/>
              </a:ext>
            </a:extLst>
          </p:cNvPr>
          <p:cNvSpPr/>
          <p:nvPr/>
        </p:nvSpPr>
        <p:spPr>
          <a:xfrm>
            <a:off x="4523044" y="84440"/>
            <a:ext cx="3145913" cy="769441"/>
          </a:xfrm>
          <a:prstGeom prst="rect">
            <a:avLst/>
          </a:prstGeom>
        </p:spPr>
        <p:txBody>
          <a:bodyPr wrap="square">
            <a:spAutoFit/>
          </a:bodyPr>
          <a:lstStyle/>
          <a:p>
            <a:pPr algn="ctr"/>
            <a:r>
              <a:rPr lang="zh-CN" altLang="en-US" sz="2400" b="1" dirty="0">
                <a:solidFill>
                  <a:schemeClr val="bg1"/>
                </a:solidFill>
                <a:latin typeface="汉仪综艺体简" panose="02010609000101010101" pitchFamily="49" charset="-122"/>
                <a:ea typeface="汉仪综艺体简" panose="02010609000101010101" pitchFamily="49" charset="-122"/>
                <a:cs typeface="阿里巴巴普惠体 B" panose="00020600040101010101" pitchFamily="18" charset="-122"/>
              </a:rPr>
              <a:t>项目总结</a:t>
            </a:r>
            <a:endParaRPr lang="en-US" altLang="zh-CN" sz="2400" b="1" dirty="0">
              <a:solidFill>
                <a:schemeClr val="bg1"/>
              </a:solidFill>
              <a:latin typeface="汉仪综艺体简" panose="02010609000101010101" pitchFamily="49" charset="-122"/>
              <a:ea typeface="汉仪综艺体简" panose="02010609000101010101" pitchFamily="49" charset="-122"/>
              <a:cs typeface="阿里巴巴普惠体 B" panose="00020600040101010101" pitchFamily="18" charset="-122"/>
            </a:endParaRPr>
          </a:p>
          <a:p>
            <a:pPr algn="ctr"/>
            <a:r>
              <a:rPr lang="en-US" altLang="zh-CN" sz="2000" b="1" dirty="0">
                <a:solidFill>
                  <a:schemeClr val="bg1"/>
                </a:solidFill>
                <a:latin typeface="Adobe Arabic" panose="02040503050201020203" pitchFamily="18" charset="-78"/>
                <a:ea typeface="汉仪综艺体简" panose="02010609000101010101" pitchFamily="49" charset="-122"/>
                <a:cs typeface="Adobe Arabic" panose="02040503050201020203" pitchFamily="18" charset="-78"/>
              </a:rPr>
              <a:t>summary</a:t>
            </a:r>
            <a:endParaRPr lang="zh-CN" altLang="en-US" sz="2400" dirty="0">
              <a:solidFill>
                <a:schemeClr val="bg1"/>
              </a:solidFill>
              <a:latin typeface="Adobe Arabic" panose="02040503050201020203" pitchFamily="18" charset="-78"/>
              <a:cs typeface="Adobe Arabic" panose="02040503050201020203" pitchFamily="18" charset="-78"/>
            </a:endParaRPr>
          </a:p>
        </p:txBody>
      </p:sp>
      <p:sp>
        <p:nvSpPr>
          <p:cNvPr id="21" name="Freeform 5">
            <a:extLst>
              <a:ext uri="{FF2B5EF4-FFF2-40B4-BE49-F238E27FC236}">
                <a16:creationId xmlns:a16="http://schemas.microsoft.com/office/drawing/2014/main" id="{8DFC0383-5F43-4B7A-93BE-74EF38B25435}"/>
              </a:ext>
            </a:extLst>
          </p:cNvPr>
          <p:cNvSpPr>
            <a:spLocks/>
          </p:cNvSpPr>
          <p:nvPr/>
        </p:nvSpPr>
        <p:spPr bwMode="auto">
          <a:xfrm>
            <a:off x="660400" y="1438536"/>
            <a:ext cx="3145913" cy="4229158"/>
          </a:xfrm>
          <a:custGeom>
            <a:avLst/>
            <a:gdLst>
              <a:gd name="T0" fmla="*/ 7028 w 7028"/>
              <a:gd name="T1" fmla="*/ 6404 h 9428"/>
              <a:gd name="T2" fmla="*/ 6034 w 7028"/>
              <a:gd name="T3" fmla="*/ 8054 h 9428"/>
              <a:gd name="T4" fmla="*/ 4374 w 7028"/>
              <a:gd name="T5" fmla="*/ 8947 h 9428"/>
              <a:gd name="T6" fmla="*/ 3536 w 7028"/>
              <a:gd name="T7" fmla="*/ 9267 h 9428"/>
              <a:gd name="T8" fmla="*/ 1918 w 7028"/>
              <a:gd name="T9" fmla="*/ 9428 h 9428"/>
              <a:gd name="T10" fmla="*/ 1000 w 7028"/>
              <a:gd name="T11" fmla="*/ 9054 h 9428"/>
              <a:gd name="T12" fmla="*/ 514 w 7028"/>
              <a:gd name="T13" fmla="*/ 8241 h 9428"/>
              <a:gd name="T14" fmla="*/ 669 w 7028"/>
              <a:gd name="T15" fmla="*/ 7231 h 9428"/>
              <a:gd name="T16" fmla="*/ 1164 w 7028"/>
              <a:gd name="T17" fmla="*/ 6868 h 9428"/>
              <a:gd name="T18" fmla="*/ 1762 w 7028"/>
              <a:gd name="T19" fmla="*/ 6757 h 9428"/>
              <a:gd name="T20" fmla="*/ 2074 w 7028"/>
              <a:gd name="T21" fmla="*/ 7029 h 9428"/>
              <a:gd name="T22" fmla="*/ 2214 w 7028"/>
              <a:gd name="T23" fmla="*/ 7302 h 9428"/>
              <a:gd name="T24" fmla="*/ 2764 w 7028"/>
              <a:gd name="T25" fmla="*/ 7087 h 9428"/>
              <a:gd name="T26" fmla="*/ 3316 w 7028"/>
              <a:gd name="T27" fmla="*/ 6841 h 9428"/>
              <a:gd name="T28" fmla="*/ 3136 w 7028"/>
              <a:gd name="T29" fmla="*/ 6545 h 9428"/>
              <a:gd name="T30" fmla="*/ 2836 w 7028"/>
              <a:gd name="T31" fmla="*/ 6264 h 9428"/>
              <a:gd name="T32" fmla="*/ 1417 w 7028"/>
              <a:gd name="T33" fmla="*/ 5860 h 9428"/>
              <a:gd name="T34" fmla="*/ 549 w 7028"/>
              <a:gd name="T35" fmla="*/ 5377 h 9428"/>
              <a:gd name="T36" fmla="*/ 89 w 7028"/>
              <a:gd name="T37" fmla="*/ 4502 h 9428"/>
              <a:gd name="T38" fmla="*/ 0 w 7028"/>
              <a:gd name="T39" fmla="*/ 3957 h 9428"/>
              <a:gd name="T40" fmla="*/ 616 w 7028"/>
              <a:gd name="T41" fmla="*/ 2574 h 9428"/>
              <a:gd name="T42" fmla="*/ 1664 w 7028"/>
              <a:gd name="T43" fmla="*/ 1464 h 9428"/>
              <a:gd name="T44" fmla="*/ 2636 w 7028"/>
              <a:gd name="T45" fmla="*/ 594 h 9428"/>
              <a:gd name="T46" fmla="*/ 3695 w 7028"/>
              <a:gd name="T47" fmla="*/ 205 h 9428"/>
              <a:gd name="T48" fmla="*/ 4658 w 7028"/>
              <a:gd name="T49" fmla="*/ 0 h 9428"/>
              <a:gd name="T50" fmla="*/ 6106 w 7028"/>
              <a:gd name="T51" fmla="*/ 873 h 9428"/>
              <a:gd name="T52" fmla="*/ 6577 w 7028"/>
              <a:gd name="T53" fmla="*/ 2690 h 9428"/>
              <a:gd name="T54" fmla="*/ 5172 w 7028"/>
              <a:gd name="T55" fmla="*/ 3556 h 9428"/>
              <a:gd name="T56" fmla="*/ 4753 w 7028"/>
              <a:gd name="T57" fmla="*/ 3308 h 9428"/>
              <a:gd name="T58" fmla="*/ 4703 w 7028"/>
              <a:gd name="T59" fmla="*/ 2500 h 9428"/>
              <a:gd name="T60" fmla="*/ 4347 w 7028"/>
              <a:gd name="T61" fmla="*/ 1921 h 9428"/>
              <a:gd name="T62" fmla="*/ 3658 w 7028"/>
              <a:gd name="T63" fmla="*/ 2231 h 9428"/>
              <a:gd name="T64" fmla="*/ 2946 w 7028"/>
              <a:gd name="T65" fmla="*/ 2622 h 9428"/>
              <a:gd name="T66" fmla="*/ 2871 w 7028"/>
              <a:gd name="T67" fmla="*/ 2790 h 9428"/>
              <a:gd name="T68" fmla="*/ 3128 w 7028"/>
              <a:gd name="T69" fmla="*/ 3246 h 9428"/>
              <a:gd name="T70" fmla="*/ 3646 w 7028"/>
              <a:gd name="T71" fmla="*/ 3526 h 9428"/>
              <a:gd name="T72" fmla="*/ 4963 w 7028"/>
              <a:gd name="T73" fmla="*/ 4019 h 9428"/>
              <a:gd name="T74" fmla="*/ 7028 w 7028"/>
              <a:gd name="T75" fmla="*/ 6404 h 9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28" h="9428">
                <a:moveTo>
                  <a:pt x="7028" y="6404"/>
                </a:moveTo>
                <a:cubicBezTo>
                  <a:pt x="7028" y="6963"/>
                  <a:pt x="6697" y="7513"/>
                  <a:pt x="6034" y="8054"/>
                </a:cubicBezTo>
                <a:cubicBezTo>
                  <a:pt x="5499" y="8493"/>
                  <a:pt x="4946" y="8791"/>
                  <a:pt x="4374" y="8947"/>
                </a:cubicBezTo>
                <a:cubicBezTo>
                  <a:pt x="4280" y="9020"/>
                  <a:pt x="4000" y="9127"/>
                  <a:pt x="3536" y="9267"/>
                </a:cubicBezTo>
                <a:cubicBezTo>
                  <a:pt x="3021" y="9375"/>
                  <a:pt x="2482" y="9428"/>
                  <a:pt x="1918" y="9428"/>
                </a:cubicBezTo>
                <a:cubicBezTo>
                  <a:pt x="1631" y="9428"/>
                  <a:pt x="1325" y="9304"/>
                  <a:pt x="1000" y="9054"/>
                </a:cubicBezTo>
                <a:cubicBezTo>
                  <a:pt x="676" y="8805"/>
                  <a:pt x="514" y="8534"/>
                  <a:pt x="514" y="8241"/>
                </a:cubicBezTo>
                <a:cubicBezTo>
                  <a:pt x="514" y="7959"/>
                  <a:pt x="566" y="7623"/>
                  <a:pt x="669" y="7231"/>
                </a:cubicBezTo>
                <a:cubicBezTo>
                  <a:pt x="704" y="7072"/>
                  <a:pt x="868" y="6951"/>
                  <a:pt x="1164" y="6868"/>
                </a:cubicBezTo>
                <a:cubicBezTo>
                  <a:pt x="1411" y="6794"/>
                  <a:pt x="1611" y="6757"/>
                  <a:pt x="1762" y="6757"/>
                </a:cubicBezTo>
                <a:cubicBezTo>
                  <a:pt x="1840" y="6757"/>
                  <a:pt x="1944" y="6848"/>
                  <a:pt x="2074" y="7029"/>
                </a:cubicBezTo>
                <a:cubicBezTo>
                  <a:pt x="2204" y="7211"/>
                  <a:pt x="2250" y="7302"/>
                  <a:pt x="2214" y="7302"/>
                </a:cubicBezTo>
                <a:cubicBezTo>
                  <a:pt x="2244" y="7302"/>
                  <a:pt x="2427" y="7230"/>
                  <a:pt x="2764" y="7087"/>
                </a:cubicBezTo>
                <a:cubicBezTo>
                  <a:pt x="3100" y="6943"/>
                  <a:pt x="3285" y="6861"/>
                  <a:pt x="3316" y="6841"/>
                </a:cubicBezTo>
                <a:cubicBezTo>
                  <a:pt x="3316" y="6804"/>
                  <a:pt x="3256" y="6705"/>
                  <a:pt x="3136" y="6545"/>
                </a:cubicBezTo>
                <a:cubicBezTo>
                  <a:pt x="3015" y="6384"/>
                  <a:pt x="2915" y="6290"/>
                  <a:pt x="2836" y="6264"/>
                </a:cubicBezTo>
                <a:cubicBezTo>
                  <a:pt x="2455" y="6202"/>
                  <a:pt x="1982" y="6068"/>
                  <a:pt x="1417" y="5860"/>
                </a:cubicBezTo>
                <a:cubicBezTo>
                  <a:pt x="991" y="5753"/>
                  <a:pt x="702" y="5592"/>
                  <a:pt x="549" y="5377"/>
                </a:cubicBezTo>
                <a:cubicBezTo>
                  <a:pt x="416" y="5206"/>
                  <a:pt x="263" y="4914"/>
                  <a:pt x="89" y="4502"/>
                </a:cubicBezTo>
                <a:cubicBezTo>
                  <a:pt x="30" y="4362"/>
                  <a:pt x="0" y="4180"/>
                  <a:pt x="0" y="3957"/>
                </a:cubicBezTo>
                <a:cubicBezTo>
                  <a:pt x="0" y="3673"/>
                  <a:pt x="205" y="3212"/>
                  <a:pt x="616" y="2574"/>
                </a:cubicBezTo>
                <a:cubicBezTo>
                  <a:pt x="913" y="2107"/>
                  <a:pt x="1262" y="1737"/>
                  <a:pt x="1664" y="1464"/>
                </a:cubicBezTo>
                <a:cubicBezTo>
                  <a:pt x="1953" y="1101"/>
                  <a:pt x="2277" y="811"/>
                  <a:pt x="2636" y="594"/>
                </a:cubicBezTo>
                <a:cubicBezTo>
                  <a:pt x="2866" y="521"/>
                  <a:pt x="3219" y="391"/>
                  <a:pt x="3695" y="205"/>
                </a:cubicBezTo>
                <a:cubicBezTo>
                  <a:pt x="3968" y="69"/>
                  <a:pt x="4289" y="0"/>
                  <a:pt x="4658" y="0"/>
                </a:cubicBezTo>
                <a:cubicBezTo>
                  <a:pt x="5328" y="0"/>
                  <a:pt x="5811" y="291"/>
                  <a:pt x="6106" y="873"/>
                </a:cubicBezTo>
                <a:cubicBezTo>
                  <a:pt x="6259" y="1168"/>
                  <a:pt x="6415" y="1773"/>
                  <a:pt x="6577" y="2690"/>
                </a:cubicBezTo>
                <a:cubicBezTo>
                  <a:pt x="5812" y="3267"/>
                  <a:pt x="5343" y="3556"/>
                  <a:pt x="5172" y="3556"/>
                </a:cubicBezTo>
                <a:cubicBezTo>
                  <a:pt x="5041" y="3556"/>
                  <a:pt x="4901" y="3473"/>
                  <a:pt x="4753" y="3308"/>
                </a:cubicBezTo>
                <a:cubicBezTo>
                  <a:pt x="4730" y="3017"/>
                  <a:pt x="4713" y="2748"/>
                  <a:pt x="4703" y="2500"/>
                </a:cubicBezTo>
                <a:cubicBezTo>
                  <a:pt x="4635" y="2114"/>
                  <a:pt x="4516" y="1921"/>
                  <a:pt x="4347" y="1921"/>
                </a:cubicBezTo>
                <a:cubicBezTo>
                  <a:pt x="4261" y="1921"/>
                  <a:pt x="4032" y="2024"/>
                  <a:pt x="3658" y="2231"/>
                </a:cubicBezTo>
                <a:cubicBezTo>
                  <a:pt x="3497" y="2305"/>
                  <a:pt x="3260" y="2435"/>
                  <a:pt x="2946" y="2622"/>
                </a:cubicBezTo>
                <a:cubicBezTo>
                  <a:pt x="2896" y="2653"/>
                  <a:pt x="2871" y="2709"/>
                  <a:pt x="2871" y="2790"/>
                </a:cubicBezTo>
                <a:cubicBezTo>
                  <a:pt x="2871" y="2948"/>
                  <a:pt x="2956" y="3100"/>
                  <a:pt x="3128" y="3246"/>
                </a:cubicBezTo>
                <a:cubicBezTo>
                  <a:pt x="3286" y="3386"/>
                  <a:pt x="3459" y="3480"/>
                  <a:pt x="3646" y="3526"/>
                </a:cubicBezTo>
                <a:cubicBezTo>
                  <a:pt x="3945" y="3654"/>
                  <a:pt x="4384" y="3819"/>
                  <a:pt x="4963" y="4019"/>
                </a:cubicBezTo>
                <a:cubicBezTo>
                  <a:pt x="6340" y="4659"/>
                  <a:pt x="7028" y="5454"/>
                  <a:pt x="7028" y="6404"/>
                </a:cubicBezTo>
              </a:path>
            </a:pathLst>
          </a:custGeom>
          <a:blipFill dpi="0" rotWithShape="1">
            <a:blip r:embed="rId2"/>
            <a:srcRect/>
            <a:stretch>
              <a:fillRect l="-6000" t="-6000" r="-29000" b="-7000"/>
            </a:stretch>
          </a:blipFill>
          <a:ln w="0">
            <a:solidFill>
              <a:srgbClr val="000000"/>
            </a:solidFill>
            <a:prstDash val="solid"/>
            <a:round/>
            <a:headEnd/>
            <a:tailEnd/>
          </a:ln>
          <a:effectLst>
            <a:outerShdw dist="203200" algn="ctr" rotWithShape="0">
              <a:schemeClr val="tx1"/>
            </a:outerShdw>
          </a:effec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446464673"/>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4C5ECC66-1036-4AB2-80CF-DCE53069E6FB}"/>
              </a:ext>
            </a:extLst>
          </p:cNvPr>
          <p:cNvGrpSpPr/>
          <p:nvPr/>
        </p:nvGrpSpPr>
        <p:grpSpPr>
          <a:xfrm>
            <a:off x="1259806" y="0"/>
            <a:ext cx="876300" cy="4864100"/>
            <a:chOff x="1371600" y="0"/>
            <a:chExt cx="1092200" cy="3263900"/>
          </a:xfrm>
        </p:grpSpPr>
        <p:sp>
          <p:nvSpPr>
            <p:cNvPr id="2" name="矩形 1">
              <a:extLst>
                <a:ext uri="{FF2B5EF4-FFF2-40B4-BE49-F238E27FC236}">
                  <a16:creationId xmlns:a16="http://schemas.microsoft.com/office/drawing/2014/main" id="{5AEC9CD2-F586-48A2-8217-85BD650D81B9}"/>
                </a:ext>
              </a:extLst>
            </p:cNvPr>
            <p:cNvSpPr/>
            <p:nvPr/>
          </p:nvSpPr>
          <p:spPr>
            <a:xfrm>
              <a:off x="1371600" y="0"/>
              <a:ext cx="1092200" cy="21462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latin typeface="汉仪综艺体简" panose="02010609000101010101" pitchFamily="49" charset="-122"/>
                  <a:ea typeface="汉仪综艺体简" panose="02010609000101010101" pitchFamily="49" charset="-122"/>
                  <a:cs typeface="阿里巴巴普惠体 B" panose="00020600040101010101" pitchFamily="18" charset="-122"/>
                </a:rPr>
                <a:t>项</a:t>
              </a:r>
              <a:endParaRPr lang="en-US" altLang="zh-CN" sz="3200" b="1" dirty="0">
                <a:latin typeface="汉仪综艺体简" panose="02010609000101010101" pitchFamily="49" charset="-122"/>
                <a:ea typeface="汉仪综艺体简" panose="02010609000101010101" pitchFamily="49" charset="-122"/>
                <a:cs typeface="阿里巴巴普惠体 B" panose="00020600040101010101" pitchFamily="18" charset="-122"/>
              </a:endParaRPr>
            </a:p>
            <a:p>
              <a:pPr algn="ctr"/>
              <a:r>
                <a:rPr lang="zh-CN" altLang="en-US" sz="3200" b="1" dirty="0">
                  <a:latin typeface="汉仪综艺体简" panose="02010609000101010101" pitchFamily="49" charset="-122"/>
                  <a:ea typeface="汉仪综艺体简" panose="02010609000101010101" pitchFamily="49" charset="-122"/>
                  <a:cs typeface="阿里巴巴普惠体 B" panose="00020600040101010101" pitchFamily="18" charset="-122"/>
                </a:rPr>
                <a:t>目</a:t>
              </a:r>
              <a:endParaRPr lang="en-US" altLang="zh-CN" sz="3200" b="1" dirty="0">
                <a:latin typeface="汉仪综艺体简" panose="02010609000101010101" pitchFamily="49" charset="-122"/>
                <a:ea typeface="汉仪综艺体简" panose="02010609000101010101" pitchFamily="49" charset="-122"/>
                <a:cs typeface="阿里巴巴普惠体 B" panose="00020600040101010101" pitchFamily="18" charset="-122"/>
              </a:endParaRPr>
            </a:p>
            <a:p>
              <a:pPr algn="ctr"/>
              <a:r>
                <a:rPr lang="zh-CN" altLang="en-US" sz="3200" b="1" dirty="0">
                  <a:latin typeface="汉仪综艺体简" panose="02010609000101010101" pitchFamily="49" charset="-122"/>
                  <a:ea typeface="汉仪综艺体简" panose="02010609000101010101" pitchFamily="49" charset="-122"/>
                  <a:cs typeface="阿里巴巴普惠体 B" panose="00020600040101010101" pitchFamily="18" charset="-122"/>
                </a:rPr>
                <a:t>背</a:t>
              </a:r>
              <a:endParaRPr lang="en-US" altLang="zh-CN" sz="3200" b="1" dirty="0">
                <a:latin typeface="汉仪综艺体简" panose="02010609000101010101" pitchFamily="49" charset="-122"/>
                <a:ea typeface="汉仪综艺体简" panose="02010609000101010101" pitchFamily="49" charset="-122"/>
                <a:cs typeface="阿里巴巴普惠体 B" panose="00020600040101010101" pitchFamily="18" charset="-122"/>
              </a:endParaRPr>
            </a:p>
            <a:p>
              <a:pPr algn="ctr"/>
              <a:r>
                <a:rPr lang="zh-CN" altLang="en-US" sz="3200" b="1" dirty="0">
                  <a:latin typeface="汉仪综艺体简" panose="02010609000101010101" pitchFamily="49" charset="-122"/>
                  <a:ea typeface="汉仪综艺体简" panose="02010609000101010101" pitchFamily="49" charset="-122"/>
                  <a:cs typeface="阿里巴巴普惠体 B" panose="00020600040101010101" pitchFamily="18" charset="-122"/>
                </a:rPr>
                <a:t>景</a:t>
              </a:r>
            </a:p>
          </p:txBody>
        </p:sp>
        <p:sp>
          <p:nvSpPr>
            <p:cNvPr id="13" name="任意多边形: 形状 12">
              <a:extLst>
                <a:ext uri="{FF2B5EF4-FFF2-40B4-BE49-F238E27FC236}">
                  <a16:creationId xmlns:a16="http://schemas.microsoft.com/office/drawing/2014/main" id="{28832A2A-7621-4FA3-9F03-63C0E3673E5F}"/>
                </a:ext>
              </a:extLst>
            </p:cNvPr>
            <p:cNvSpPr/>
            <p:nvPr/>
          </p:nvSpPr>
          <p:spPr>
            <a:xfrm rot="10800000">
              <a:off x="1371600" y="2146298"/>
              <a:ext cx="1092200" cy="800102"/>
            </a:xfrm>
            <a:custGeom>
              <a:avLst/>
              <a:gdLst>
                <a:gd name="connsiteX0" fmla="*/ 1206500 w 1206500"/>
                <a:gd name="connsiteY0" fmla="*/ 495300 h 495300"/>
                <a:gd name="connsiteX1" fmla="*/ 0 w 1206500"/>
                <a:gd name="connsiteY1" fmla="*/ 495300 h 495300"/>
                <a:gd name="connsiteX2" fmla="*/ 294084 w 1206500"/>
                <a:gd name="connsiteY2" fmla="*/ 0 h 495300"/>
                <a:gd name="connsiteX3" fmla="*/ 912416 w 1206500"/>
                <a:gd name="connsiteY3" fmla="*/ 0 h 495300"/>
              </a:gdLst>
              <a:ahLst/>
              <a:cxnLst>
                <a:cxn ang="0">
                  <a:pos x="connsiteX0" y="connsiteY0"/>
                </a:cxn>
                <a:cxn ang="0">
                  <a:pos x="connsiteX1" y="connsiteY1"/>
                </a:cxn>
                <a:cxn ang="0">
                  <a:pos x="connsiteX2" y="connsiteY2"/>
                </a:cxn>
                <a:cxn ang="0">
                  <a:pos x="connsiteX3" y="connsiteY3"/>
                </a:cxn>
              </a:cxnLst>
              <a:rect l="l" t="t" r="r" b="b"/>
              <a:pathLst>
                <a:path w="1206500" h="495300">
                  <a:moveTo>
                    <a:pt x="1206500" y="495300"/>
                  </a:moveTo>
                  <a:lnTo>
                    <a:pt x="0" y="495300"/>
                  </a:lnTo>
                  <a:lnTo>
                    <a:pt x="294084" y="0"/>
                  </a:lnTo>
                  <a:lnTo>
                    <a:pt x="912416" y="0"/>
                  </a:lnTo>
                  <a:close/>
                </a:path>
              </a:pathLst>
            </a:custGeom>
            <a:solidFill>
              <a:srgbClr val="E7AA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a:extLst>
                <a:ext uri="{FF2B5EF4-FFF2-40B4-BE49-F238E27FC236}">
                  <a16:creationId xmlns:a16="http://schemas.microsoft.com/office/drawing/2014/main" id="{68DFC7F9-9D86-435B-B621-B6E1F1E81CFC}"/>
                </a:ext>
              </a:extLst>
            </p:cNvPr>
            <p:cNvSpPr/>
            <p:nvPr/>
          </p:nvSpPr>
          <p:spPr>
            <a:xfrm rot="10800000">
              <a:off x="1739899" y="2946401"/>
              <a:ext cx="342899" cy="317499"/>
            </a:xfrm>
            <a:prstGeom prst="triangle">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a:extLst>
              <a:ext uri="{FF2B5EF4-FFF2-40B4-BE49-F238E27FC236}">
                <a16:creationId xmlns:a16="http://schemas.microsoft.com/office/drawing/2014/main" id="{6CC19BE3-225D-452A-AC0A-3B6F73ED4EA0}"/>
              </a:ext>
            </a:extLst>
          </p:cNvPr>
          <p:cNvGrpSpPr/>
          <p:nvPr/>
        </p:nvGrpSpPr>
        <p:grpSpPr>
          <a:xfrm>
            <a:off x="3535362" y="0"/>
            <a:ext cx="876300" cy="2997200"/>
            <a:chOff x="1371600" y="0"/>
            <a:chExt cx="1092200" cy="3263900"/>
          </a:xfrm>
        </p:grpSpPr>
        <p:sp>
          <p:nvSpPr>
            <p:cNvPr id="19" name="矩形 18">
              <a:extLst>
                <a:ext uri="{FF2B5EF4-FFF2-40B4-BE49-F238E27FC236}">
                  <a16:creationId xmlns:a16="http://schemas.microsoft.com/office/drawing/2014/main" id="{ADEDC183-86D5-4804-B02A-8AD3A88822A2}"/>
                </a:ext>
              </a:extLst>
            </p:cNvPr>
            <p:cNvSpPr/>
            <p:nvPr/>
          </p:nvSpPr>
          <p:spPr>
            <a:xfrm>
              <a:off x="1371600" y="0"/>
              <a:ext cx="1092200" cy="214629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项目</a:t>
              </a:r>
              <a:endParaRPr lang="en-US" altLang="zh-CN" sz="2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a:p>
              <a:pPr algn="ctr"/>
              <a:r>
                <a:rPr lang="zh-CN" altLang="en-US" sz="2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内容</a:t>
              </a:r>
            </a:p>
          </p:txBody>
        </p:sp>
        <p:sp>
          <p:nvSpPr>
            <p:cNvPr id="21" name="任意多边形: 形状 20">
              <a:extLst>
                <a:ext uri="{FF2B5EF4-FFF2-40B4-BE49-F238E27FC236}">
                  <a16:creationId xmlns:a16="http://schemas.microsoft.com/office/drawing/2014/main" id="{D96C000E-9584-40A3-A75D-58C70D0F68CB}"/>
                </a:ext>
              </a:extLst>
            </p:cNvPr>
            <p:cNvSpPr/>
            <p:nvPr/>
          </p:nvSpPr>
          <p:spPr>
            <a:xfrm rot="10800000">
              <a:off x="1371600" y="2146298"/>
              <a:ext cx="1092200" cy="800102"/>
            </a:xfrm>
            <a:custGeom>
              <a:avLst/>
              <a:gdLst>
                <a:gd name="connsiteX0" fmla="*/ 1206500 w 1206500"/>
                <a:gd name="connsiteY0" fmla="*/ 495300 h 495300"/>
                <a:gd name="connsiteX1" fmla="*/ 0 w 1206500"/>
                <a:gd name="connsiteY1" fmla="*/ 495300 h 495300"/>
                <a:gd name="connsiteX2" fmla="*/ 294084 w 1206500"/>
                <a:gd name="connsiteY2" fmla="*/ 0 h 495300"/>
                <a:gd name="connsiteX3" fmla="*/ 912416 w 1206500"/>
                <a:gd name="connsiteY3" fmla="*/ 0 h 495300"/>
              </a:gdLst>
              <a:ahLst/>
              <a:cxnLst>
                <a:cxn ang="0">
                  <a:pos x="connsiteX0" y="connsiteY0"/>
                </a:cxn>
                <a:cxn ang="0">
                  <a:pos x="connsiteX1" y="connsiteY1"/>
                </a:cxn>
                <a:cxn ang="0">
                  <a:pos x="connsiteX2" y="connsiteY2"/>
                </a:cxn>
                <a:cxn ang="0">
                  <a:pos x="connsiteX3" y="connsiteY3"/>
                </a:cxn>
              </a:cxnLst>
              <a:rect l="l" t="t" r="r" b="b"/>
              <a:pathLst>
                <a:path w="1206500" h="495300">
                  <a:moveTo>
                    <a:pt x="1206500" y="495300"/>
                  </a:moveTo>
                  <a:lnTo>
                    <a:pt x="0" y="495300"/>
                  </a:lnTo>
                  <a:lnTo>
                    <a:pt x="294084" y="0"/>
                  </a:lnTo>
                  <a:lnTo>
                    <a:pt x="912416" y="0"/>
                  </a:lnTo>
                  <a:close/>
                </a:path>
              </a:pathLst>
            </a:custGeom>
            <a:solidFill>
              <a:srgbClr val="E7AA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a:extLst>
                <a:ext uri="{FF2B5EF4-FFF2-40B4-BE49-F238E27FC236}">
                  <a16:creationId xmlns:a16="http://schemas.microsoft.com/office/drawing/2014/main" id="{FEC54A4B-B30A-4718-9BBA-8A0F55603B0C}"/>
                </a:ext>
              </a:extLst>
            </p:cNvPr>
            <p:cNvSpPr/>
            <p:nvPr/>
          </p:nvSpPr>
          <p:spPr>
            <a:xfrm rot="10800000">
              <a:off x="1739899" y="2946401"/>
              <a:ext cx="342899" cy="317499"/>
            </a:xfrm>
            <a:prstGeom prst="triangle">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a:extLst>
              <a:ext uri="{FF2B5EF4-FFF2-40B4-BE49-F238E27FC236}">
                <a16:creationId xmlns:a16="http://schemas.microsoft.com/office/drawing/2014/main" id="{C480A5A0-DB42-4FC8-B19B-60EAF9A40E48}"/>
              </a:ext>
            </a:extLst>
          </p:cNvPr>
          <p:cNvGrpSpPr/>
          <p:nvPr/>
        </p:nvGrpSpPr>
        <p:grpSpPr>
          <a:xfrm>
            <a:off x="5800724" y="0"/>
            <a:ext cx="876300" cy="2997200"/>
            <a:chOff x="1371600" y="0"/>
            <a:chExt cx="1092200" cy="3263900"/>
          </a:xfrm>
        </p:grpSpPr>
        <p:sp>
          <p:nvSpPr>
            <p:cNvPr id="26" name="矩形 25">
              <a:extLst>
                <a:ext uri="{FF2B5EF4-FFF2-40B4-BE49-F238E27FC236}">
                  <a16:creationId xmlns:a16="http://schemas.microsoft.com/office/drawing/2014/main" id="{02E1F59C-3E58-412E-9A8F-EB65EF032C69}"/>
                </a:ext>
              </a:extLst>
            </p:cNvPr>
            <p:cNvSpPr/>
            <p:nvPr/>
          </p:nvSpPr>
          <p:spPr>
            <a:xfrm>
              <a:off x="1371600" y="0"/>
              <a:ext cx="1092200" cy="214629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项目</a:t>
              </a:r>
              <a:endParaRPr lang="en-US" altLang="zh-CN" sz="2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a:p>
              <a:pPr algn="ctr"/>
              <a:r>
                <a:rPr lang="zh-CN" altLang="en-US" sz="2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成果</a:t>
              </a:r>
            </a:p>
          </p:txBody>
        </p:sp>
        <p:sp>
          <p:nvSpPr>
            <p:cNvPr id="27" name="任意多边形: 形状 26">
              <a:extLst>
                <a:ext uri="{FF2B5EF4-FFF2-40B4-BE49-F238E27FC236}">
                  <a16:creationId xmlns:a16="http://schemas.microsoft.com/office/drawing/2014/main" id="{492B6F49-CDB6-485C-9041-65F75398CA0B}"/>
                </a:ext>
              </a:extLst>
            </p:cNvPr>
            <p:cNvSpPr/>
            <p:nvPr/>
          </p:nvSpPr>
          <p:spPr>
            <a:xfrm rot="10800000">
              <a:off x="1371600" y="2146298"/>
              <a:ext cx="1092200" cy="800102"/>
            </a:xfrm>
            <a:custGeom>
              <a:avLst/>
              <a:gdLst>
                <a:gd name="connsiteX0" fmla="*/ 1206500 w 1206500"/>
                <a:gd name="connsiteY0" fmla="*/ 495300 h 495300"/>
                <a:gd name="connsiteX1" fmla="*/ 0 w 1206500"/>
                <a:gd name="connsiteY1" fmla="*/ 495300 h 495300"/>
                <a:gd name="connsiteX2" fmla="*/ 294084 w 1206500"/>
                <a:gd name="connsiteY2" fmla="*/ 0 h 495300"/>
                <a:gd name="connsiteX3" fmla="*/ 912416 w 1206500"/>
                <a:gd name="connsiteY3" fmla="*/ 0 h 495300"/>
              </a:gdLst>
              <a:ahLst/>
              <a:cxnLst>
                <a:cxn ang="0">
                  <a:pos x="connsiteX0" y="connsiteY0"/>
                </a:cxn>
                <a:cxn ang="0">
                  <a:pos x="connsiteX1" y="connsiteY1"/>
                </a:cxn>
                <a:cxn ang="0">
                  <a:pos x="connsiteX2" y="connsiteY2"/>
                </a:cxn>
                <a:cxn ang="0">
                  <a:pos x="connsiteX3" y="connsiteY3"/>
                </a:cxn>
              </a:cxnLst>
              <a:rect l="l" t="t" r="r" b="b"/>
              <a:pathLst>
                <a:path w="1206500" h="495300">
                  <a:moveTo>
                    <a:pt x="1206500" y="495300"/>
                  </a:moveTo>
                  <a:lnTo>
                    <a:pt x="0" y="495300"/>
                  </a:lnTo>
                  <a:lnTo>
                    <a:pt x="294084" y="0"/>
                  </a:lnTo>
                  <a:lnTo>
                    <a:pt x="912416" y="0"/>
                  </a:lnTo>
                  <a:close/>
                </a:path>
              </a:pathLst>
            </a:custGeom>
            <a:solidFill>
              <a:srgbClr val="E7AA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a:extLst>
                <a:ext uri="{FF2B5EF4-FFF2-40B4-BE49-F238E27FC236}">
                  <a16:creationId xmlns:a16="http://schemas.microsoft.com/office/drawing/2014/main" id="{1ED28DD2-B867-4338-88A0-79ACA5B0E3D6}"/>
                </a:ext>
              </a:extLst>
            </p:cNvPr>
            <p:cNvSpPr/>
            <p:nvPr/>
          </p:nvSpPr>
          <p:spPr>
            <a:xfrm rot="10800000">
              <a:off x="1739899" y="2946401"/>
              <a:ext cx="342899" cy="317499"/>
            </a:xfrm>
            <a:prstGeom prst="triangle">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a:extLst>
              <a:ext uri="{FF2B5EF4-FFF2-40B4-BE49-F238E27FC236}">
                <a16:creationId xmlns:a16="http://schemas.microsoft.com/office/drawing/2014/main" id="{15F0279B-41AB-4812-BDFA-73AC1C4526A1}"/>
              </a:ext>
            </a:extLst>
          </p:cNvPr>
          <p:cNvGrpSpPr/>
          <p:nvPr/>
        </p:nvGrpSpPr>
        <p:grpSpPr>
          <a:xfrm>
            <a:off x="8066086" y="13244"/>
            <a:ext cx="876300" cy="2997200"/>
            <a:chOff x="1371600" y="0"/>
            <a:chExt cx="1092200" cy="3263900"/>
          </a:xfrm>
        </p:grpSpPr>
        <p:sp>
          <p:nvSpPr>
            <p:cNvPr id="31" name="矩形 30">
              <a:extLst>
                <a:ext uri="{FF2B5EF4-FFF2-40B4-BE49-F238E27FC236}">
                  <a16:creationId xmlns:a16="http://schemas.microsoft.com/office/drawing/2014/main" id="{57D2FA2A-84F6-4194-88C5-597B90ACB90F}"/>
                </a:ext>
              </a:extLst>
            </p:cNvPr>
            <p:cNvSpPr/>
            <p:nvPr/>
          </p:nvSpPr>
          <p:spPr>
            <a:xfrm>
              <a:off x="1371600" y="0"/>
              <a:ext cx="1092200" cy="2146299"/>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项目</a:t>
              </a:r>
              <a:endParaRPr lang="en-US" altLang="zh-CN" sz="2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a:p>
              <a:pPr algn="ctr"/>
              <a:r>
                <a:rPr lang="zh-CN" altLang="en-US" sz="2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经费</a:t>
              </a:r>
            </a:p>
          </p:txBody>
        </p:sp>
        <p:sp>
          <p:nvSpPr>
            <p:cNvPr id="33" name="任意多边形: 形状 32">
              <a:extLst>
                <a:ext uri="{FF2B5EF4-FFF2-40B4-BE49-F238E27FC236}">
                  <a16:creationId xmlns:a16="http://schemas.microsoft.com/office/drawing/2014/main" id="{0790749F-20B5-4D99-B329-F37BD485915A}"/>
                </a:ext>
              </a:extLst>
            </p:cNvPr>
            <p:cNvSpPr/>
            <p:nvPr/>
          </p:nvSpPr>
          <p:spPr>
            <a:xfrm rot="10800000">
              <a:off x="1371600" y="2146298"/>
              <a:ext cx="1092200" cy="800102"/>
            </a:xfrm>
            <a:custGeom>
              <a:avLst/>
              <a:gdLst>
                <a:gd name="connsiteX0" fmla="*/ 1206500 w 1206500"/>
                <a:gd name="connsiteY0" fmla="*/ 495300 h 495300"/>
                <a:gd name="connsiteX1" fmla="*/ 0 w 1206500"/>
                <a:gd name="connsiteY1" fmla="*/ 495300 h 495300"/>
                <a:gd name="connsiteX2" fmla="*/ 294084 w 1206500"/>
                <a:gd name="connsiteY2" fmla="*/ 0 h 495300"/>
                <a:gd name="connsiteX3" fmla="*/ 912416 w 1206500"/>
                <a:gd name="connsiteY3" fmla="*/ 0 h 495300"/>
              </a:gdLst>
              <a:ahLst/>
              <a:cxnLst>
                <a:cxn ang="0">
                  <a:pos x="connsiteX0" y="connsiteY0"/>
                </a:cxn>
                <a:cxn ang="0">
                  <a:pos x="connsiteX1" y="connsiteY1"/>
                </a:cxn>
                <a:cxn ang="0">
                  <a:pos x="connsiteX2" y="connsiteY2"/>
                </a:cxn>
                <a:cxn ang="0">
                  <a:pos x="connsiteX3" y="connsiteY3"/>
                </a:cxn>
              </a:cxnLst>
              <a:rect l="l" t="t" r="r" b="b"/>
              <a:pathLst>
                <a:path w="1206500" h="495300">
                  <a:moveTo>
                    <a:pt x="1206500" y="495300"/>
                  </a:moveTo>
                  <a:lnTo>
                    <a:pt x="0" y="495300"/>
                  </a:lnTo>
                  <a:lnTo>
                    <a:pt x="294084" y="0"/>
                  </a:lnTo>
                  <a:lnTo>
                    <a:pt x="912416" y="0"/>
                  </a:lnTo>
                  <a:close/>
                </a:path>
              </a:pathLst>
            </a:custGeom>
            <a:solidFill>
              <a:srgbClr val="E7AA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a:extLst>
                <a:ext uri="{FF2B5EF4-FFF2-40B4-BE49-F238E27FC236}">
                  <a16:creationId xmlns:a16="http://schemas.microsoft.com/office/drawing/2014/main" id="{0804CC7D-1272-4BBF-84AC-100306514000}"/>
                </a:ext>
              </a:extLst>
            </p:cNvPr>
            <p:cNvSpPr/>
            <p:nvPr/>
          </p:nvSpPr>
          <p:spPr>
            <a:xfrm rot="10800000">
              <a:off x="1739899" y="2946401"/>
              <a:ext cx="342899" cy="317499"/>
            </a:xfrm>
            <a:prstGeom prst="triangle">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a:extLst>
              <a:ext uri="{FF2B5EF4-FFF2-40B4-BE49-F238E27FC236}">
                <a16:creationId xmlns:a16="http://schemas.microsoft.com/office/drawing/2014/main" id="{7A9C746E-C5A0-48B9-866D-950A02B5F986}"/>
              </a:ext>
            </a:extLst>
          </p:cNvPr>
          <p:cNvGrpSpPr/>
          <p:nvPr/>
        </p:nvGrpSpPr>
        <p:grpSpPr>
          <a:xfrm>
            <a:off x="10331450" y="13244"/>
            <a:ext cx="876300" cy="2997200"/>
            <a:chOff x="1371600" y="0"/>
            <a:chExt cx="1092200" cy="3263900"/>
          </a:xfrm>
        </p:grpSpPr>
        <p:sp>
          <p:nvSpPr>
            <p:cNvPr id="36" name="矩形 35">
              <a:extLst>
                <a:ext uri="{FF2B5EF4-FFF2-40B4-BE49-F238E27FC236}">
                  <a16:creationId xmlns:a16="http://schemas.microsoft.com/office/drawing/2014/main" id="{88EC17B0-9661-4BA7-92C9-23B76FCE05CA}"/>
                </a:ext>
              </a:extLst>
            </p:cNvPr>
            <p:cNvSpPr/>
            <p:nvPr/>
          </p:nvSpPr>
          <p:spPr>
            <a:xfrm>
              <a:off x="1371600" y="0"/>
              <a:ext cx="1092200" cy="214629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项目</a:t>
              </a:r>
              <a:endParaRPr lang="en-US" altLang="zh-CN" sz="2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a:p>
              <a:pPr algn="ctr"/>
              <a:r>
                <a:rPr lang="zh-CN" altLang="en-US" sz="2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总结</a:t>
              </a:r>
            </a:p>
          </p:txBody>
        </p:sp>
        <p:sp>
          <p:nvSpPr>
            <p:cNvPr id="37" name="任意多边形: 形状 36">
              <a:extLst>
                <a:ext uri="{FF2B5EF4-FFF2-40B4-BE49-F238E27FC236}">
                  <a16:creationId xmlns:a16="http://schemas.microsoft.com/office/drawing/2014/main" id="{EF55C64D-EFD6-4821-A5A2-1D5CB9EC4C62}"/>
                </a:ext>
              </a:extLst>
            </p:cNvPr>
            <p:cNvSpPr/>
            <p:nvPr/>
          </p:nvSpPr>
          <p:spPr>
            <a:xfrm rot="10800000">
              <a:off x="1371600" y="2146298"/>
              <a:ext cx="1092200" cy="800102"/>
            </a:xfrm>
            <a:custGeom>
              <a:avLst/>
              <a:gdLst>
                <a:gd name="connsiteX0" fmla="*/ 1206500 w 1206500"/>
                <a:gd name="connsiteY0" fmla="*/ 495300 h 495300"/>
                <a:gd name="connsiteX1" fmla="*/ 0 w 1206500"/>
                <a:gd name="connsiteY1" fmla="*/ 495300 h 495300"/>
                <a:gd name="connsiteX2" fmla="*/ 294084 w 1206500"/>
                <a:gd name="connsiteY2" fmla="*/ 0 h 495300"/>
                <a:gd name="connsiteX3" fmla="*/ 912416 w 1206500"/>
                <a:gd name="connsiteY3" fmla="*/ 0 h 495300"/>
              </a:gdLst>
              <a:ahLst/>
              <a:cxnLst>
                <a:cxn ang="0">
                  <a:pos x="connsiteX0" y="connsiteY0"/>
                </a:cxn>
                <a:cxn ang="0">
                  <a:pos x="connsiteX1" y="connsiteY1"/>
                </a:cxn>
                <a:cxn ang="0">
                  <a:pos x="connsiteX2" y="connsiteY2"/>
                </a:cxn>
                <a:cxn ang="0">
                  <a:pos x="connsiteX3" y="connsiteY3"/>
                </a:cxn>
              </a:cxnLst>
              <a:rect l="l" t="t" r="r" b="b"/>
              <a:pathLst>
                <a:path w="1206500" h="495300">
                  <a:moveTo>
                    <a:pt x="1206500" y="495300"/>
                  </a:moveTo>
                  <a:lnTo>
                    <a:pt x="0" y="495300"/>
                  </a:lnTo>
                  <a:lnTo>
                    <a:pt x="294084" y="0"/>
                  </a:lnTo>
                  <a:lnTo>
                    <a:pt x="912416" y="0"/>
                  </a:lnTo>
                  <a:close/>
                </a:path>
              </a:pathLst>
            </a:custGeom>
            <a:solidFill>
              <a:srgbClr val="E7AA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等腰三角形 37">
              <a:extLst>
                <a:ext uri="{FF2B5EF4-FFF2-40B4-BE49-F238E27FC236}">
                  <a16:creationId xmlns:a16="http://schemas.microsoft.com/office/drawing/2014/main" id="{917F9E25-33F2-45AC-9DA0-3E66382A75E6}"/>
                </a:ext>
              </a:extLst>
            </p:cNvPr>
            <p:cNvSpPr/>
            <p:nvPr/>
          </p:nvSpPr>
          <p:spPr>
            <a:xfrm rot="10800000">
              <a:off x="1739899" y="2946401"/>
              <a:ext cx="342899" cy="317499"/>
            </a:xfrm>
            <a:prstGeom prst="triangle">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Oval 58">
            <a:extLst>
              <a:ext uri="{FF2B5EF4-FFF2-40B4-BE49-F238E27FC236}">
                <a16:creationId xmlns:a16="http://schemas.microsoft.com/office/drawing/2014/main" id="{682D678E-330F-4791-8336-395EE28F5E83}"/>
              </a:ext>
            </a:extLst>
          </p:cNvPr>
          <p:cNvSpPr>
            <a:spLocks noChangeArrowheads="1"/>
          </p:cNvSpPr>
          <p:nvPr/>
        </p:nvSpPr>
        <p:spPr bwMode="auto">
          <a:xfrm>
            <a:off x="1482793" y="152400"/>
            <a:ext cx="420134" cy="412705"/>
          </a:xfrm>
          <a:custGeom>
            <a:avLst/>
            <a:gdLst/>
            <a:ahLst/>
            <a:cxnLst/>
            <a:rect l="l" t="t" r="r" b="b"/>
            <a:pathLst>
              <a:path w="423863" h="442471">
                <a:moveTo>
                  <a:pt x="106363" y="321821"/>
                </a:moveTo>
                <a:lnTo>
                  <a:pt x="255588" y="321821"/>
                </a:lnTo>
                <a:lnTo>
                  <a:pt x="255588" y="348809"/>
                </a:lnTo>
                <a:lnTo>
                  <a:pt x="188913" y="348809"/>
                </a:lnTo>
                <a:lnTo>
                  <a:pt x="277813" y="442471"/>
                </a:lnTo>
                <a:lnTo>
                  <a:pt x="258763" y="442471"/>
                </a:lnTo>
                <a:lnTo>
                  <a:pt x="184150" y="366271"/>
                </a:lnTo>
                <a:lnTo>
                  <a:pt x="184150" y="442471"/>
                </a:lnTo>
                <a:lnTo>
                  <a:pt x="173038" y="442471"/>
                </a:lnTo>
                <a:lnTo>
                  <a:pt x="173038" y="366271"/>
                </a:lnTo>
                <a:lnTo>
                  <a:pt x="98425" y="442471"/>
                </a:lnTo>
                <a:lnTo>
                  <a:pt x="79375" y="442471"/>
                </a:lnTo>
                <a:lnTo>
                  <a:pt x="169863" y="348809"/>
                </a:lnTo>
                <a:lnTo>
                  <a:pt x="106363" y="348809"/>
                </a:lnTo>
                <a:close/>
                <a:moveTo>
                  <a:pt x="236538" y="190058"/>
                </a:moveTo>
                <a:cubicBezTo>
                  <a:pt x="247059" y="190058"/>
                  <a:pt x="255588" y="198587"/>
                  <a:pt x="255588" y="209108"/>
                </a:cubicBezTo>
                <a:cubicBezTo>
                  <a:pt x="255588" y="219629"/>
                  <a:pt x="247059" y="228158"/>
                  <a:pt x="236538" y="228158"/>
                </a:cubicBezTo>
                <a:cubicBezTo>
                  <a:pt x="226017" y="228158"/>
                  <a:pt x="217488" y="219629"/>
                  <a:pt x="217488" y="209108"/>
                </a:cubicBezTo>
                <a:cubicBezTo>
                  <a:pt x="217488" y="198587"/>
                  <a:pt x="226017" y="190058"/>
                  <a:pt x="236538" y="190058"/>
                </a:cubicBezTo>
                <a:close/>
                <a:moveTo>
                  <a:pt x="113507" y="190058"/>
                </a:moveTo>
                <a:cubicBezTo>
                  <a:pt x="123590" y="190058"/>
                  <a:pt x="131764" y="198587"/>
                  <a:pt x="131764" y="209108"/>
                </a:cubicBezTo>
                <a:cubicBezTo>
                  <a:pt x="131764" y="219629"/>
                  <a:pt x="123590" y="228158"/>
                  <a:pt x="113507" y="228158"/>
                </a:cubicBezTo>
                <a:cubicBezTo>
                  <a:pt x="103424" y="228158"/>
                  <a:pt x="95250" y="219629"/>
                  <a:pt x="95250" y="209108"/>
                </a:cubicBezTo>
                <a:cubicBezTo>
                  <a:pt x="95250" y="198587"/>
                  <a:pt x="103424" y="190058"/>
                  <a:pt x="113507" y="190058"/>
                </a:cubicBezTo>
                <a:close/>
                <a:moveTo>
                  <a:pt x="237332" y="161483"/>
                </a:moveTo>
                <a:cubicBezTo>
                  <a:pt x="210591" y="161483"/>
                  <a:pt x="188913" y="183161"/>
                  <a:pt x="188913" y="209902"/>
                </a:cubicBezTo>
                <a:cubicBezTo>
                  <a:pt x="188913" y="236643"/>
                  <a:pt x="210591" y="258321"/>
                  <a:pt x="237332" y="258321"/>
                </a:cubicBezTo>
                <a:cubicBezTo>
                  <a:pt x="264073" y="258321"/>
                  <a:pt x="285751" y="236643"/>
                  <a:pt x="285751" y="209902"/>
                </a:cubicBezTo>
                <a:cubicBezTo>
                  <a:pt x="285751" y="183161"/>
                  <a:pt x="264073" y="161483"/>
                  <a:pt x="237332" y="161483"/>
                </a:cubicBezTo>
                <a:close/>
                <a:moveTo>
                  <a:pt x="113507" y="161483"/>
                </a:moveTo>
                <a:cubicBezTo>
                  <a:pt x="86766" y="161483"/>
                  <a:pt x="65088" y="183161"/>
                  <a:pt x="65088" y="209902"/>
                </a:cubicBezTo>
                <a:cubicBezTo>
                  <a:pt x="65088" y="236643"/>
                  <a:pt x="86766" y="258321"/>
                  <a:pt x="113507" y="258321"/>
                </a:cubicBezTo>
                <a:cubicBezTo>
                  <a:pt x="140248" y="258321"/>
                  <a:pt x="161926" y="236643"/>
                  <a:pt x="161926" y="209902"/>
                </a:cubicBezTo>
                <a:cubicBezTo>
                  <a:pt x="161926" y="183161"/>
                  <a:pt x="140248" y="161483"/>
                  <a:pt x="113507" y="161483"/>
                </a:cubicBezTo>
                <a:close/>
                <a:moveTo>
                  <a:pt x="78914" y="40833"/>
                </a:moveTo>
                <a:cubicBezTo>
                  <a:pt x="56331" y="40833"/>
                  <a:pt x="41275" y="59594"/>
                  <a:pt x="41275" y="82108"/>
                </a:cubicBezTo>
                <a:cubicBezTo>
                  <a:pt x="41275" y="104622"/>
                  <a:pt x="60095" y="123383"/>
                  <a:pt x="82678" y="123383"/>
                </a:cubicBezTo>
                <a:cubicBezTo>
                  <a:pt x="90196" y="123383"/>
                  <a:pt x="97713" y="119641"/>
                  <a:pt x="97734" y="119631"/>
                </a:cubicBezTo>
                <a:cubicBezTo>
                  <a:pt x="97748" y="119631"/>
                  <a:pt x="99025" y="119631"/>
                  <a:pt x="214415" y="119631"/>
                </a:cubicBezTo>
                <a:cubicBezTo>
                  <a:pt x="214443" y="119640"/>
                  <a:pt x="225717" y="123383"/>
                  <a:pt x="233235" y="123383"/>
                </a:cubicBezTo>
                <a:cubicBezTo>
                  <a:pt x="255819" y="123383"/>
                  <a:pt x="274638" y="104622"/>
                  <a:pt x="274638" y="82108"/>
                </a:cubicBezTo>
                <a:cubicBezTo>
                  <a:pt x="274638" y="59594"/>
                  <a:pt x="255819" y="40833"/>
                  <a:pt x="233235" y="40833"/>
                </a:cubicBezTo>
                <a:cubicBezTo>
                  <a:pt x="210652" y="40833"/>
                  <a:pt x="191832" y="59594"/>
                  <a:pt x="191832" y="82108"/>
                </a:cubicBezTo>
                <a:cubicBezTo>
                  <a:pt x="191832" y="89613"/>
                  <a:pt x="191832" y="89613"/>
                  <a:pt x="191832" y="93365"/>
                </a:cubicBezTo>
                <a:cubicBezTo>
                  <a:pt x="191817" y="93365"/>
                  <a:pt x="190797" y="93365"/>
                  <a:pt x="120317" y="93365"/>
                </a:cubicBezTo>
                <a:cubicBezTo>
                  <a:pt x="120317" y="89613"/>
                  <a:pt x="124081" y="85860"/>
                  <a:pt x="124081" y="82108"/>
                </a:cubicBezTo>
                <a:cubicBezTo>
                  <a:pt x="124081" y="55842"/>
                  <a:pt x="105262" y="40833"/>
                  <a:pt x="78914" y="40833"/>
                </a:cubicBezTo>
                <a:close/>
                <a:moveTo>
                  <a:pt x="75020" y="118"/>
                </a:moveTo>
                <a:cubicBezTo>
                  <a:pt x="157521" y="-3616"/>
                  <a:pt x="157542" y="82251"/>
                  <a:pt x="157542" y="82295"/>
                </a:cubicBezTo>
                <a:cubicBezTo>
                  <a:pt x="157542" y="3874"/>
                  <a:pt x="232524" y="120"/>
                  <a:pt x="232562" y="118"/>
                </a:cubicBezTo>
                <a:cubicBezTo>
                  <a:pt x="318813" y="118"/>
                  <a:pt x="311337" y="82253"/>
                  <a:pt x="311333" y="82295"/>
                </a:cubicBezTo>
                <a:cubicBezTo>
                  <a:pt x="311336" y="82302"/>
                  <a:pt x="311367" y="82396"/>
                  <a:pt x="311802" y="83696"/>
                </a:cubicBezTo>
                <a:lnTo>
                  <a:pt x="315084" y="93501"/>
                </a:lnTo>
                <a:cubicBezTo>
                  <a:pt x="333832" y="93501"/>
                  <a:pt x="330091" y="119627"/>
                  <a:pt x="330088" y="119648"/>
                </a:cubicBezTo>
                <a:cubicBezTo>
                  <a:pt x="330088" y="119654"/>
                  <a:pt x="330088" y="119755"/>
                  <a:pt x="330088" y="121515"/>
                </a:cubicBezTo>
                <a:lnTo>
                  <a:pt x="330088" y="134589"/>
                </a:lnTo>
                <a:cubicBezTo>
                  <a:pt x="330094" y="134589"/>
                  <a:pt x="330192" y="134589"/>
                  <a:pt x="331964" y="134589"/>
                </a:cubicBezTo>
                <a:lnTo>
                  <a:pt x="345092" y="134589"/>
                </a:lnTo>
                <a:cubicBezTo>
                  <a:pt x="345109" y="134581"/>
                  <a:pt x="346230" y="134050"/>
                  <a:pt x="423863" y="97236"/>
                </a:cubicBezTo>
                <a:cubicBezTo>
                  <a:pt x="423863" y="97258"/>
                  <a:pt x="423863" y="99298"/>
                  <a:pt x="423863" y="287736"/>
                </a:cubicBezTo>
                <a:lnTo>
                  <a:pt x="345092" y="242912"/>
                </a:lnTo>
                <a:cubicBezTo>
                  <a:pt x="345086" y="242912"/>
                  <a:pt x="344983" y="242912"/>
                  <a:pt x="343217" y="242912"/>
                </a:cubicBezTo>
                <a:lnTo>
                  <a:pt x="330088" y="242912"/>
                </a:lnTo>
                <a:cubicBezTo>
                  <a:pt x="330088" y="242928"/>
                  <a:pt x="330088" y="243752"/>
                  <a:pt x="330088" y="287736"/>
                </a:cubicBezTo>
                <a:cubicBezTo>
                  <a:pt x="330088" y="310138"/>
                  <a:pt x="303855" y="313880"/>
                  <a:pt x="303831" y="313883"/>
                </a:cubicBezTo>
                <a:cubicBezTo>
                  <a:pt x="303815" y="313883"/>
                  <a:pt x="301766" y="313853"/>
                  <a:pt x="52514" y="310148"/>
                </a:cubicBezTo>
                <a:cubicBezTo>
                  <a:pt x="30018" y="310148"/>
                  <a:pt x="26260" y="284024"/>
                  <a:pt x="26257" y="284001"/>
                </a:cubicBezTo>
                <a:cubicBezTo>
                  <a:pt x="26257" y="283983"/>
                  <a:pt x="26257" y="282395"/>
                  <a:pt x="26257" y="134589"/>
                </a:cubicBezTo>
                <a:cubicBezTo>
                  <a:pt x="12" y="112188"/>
                  <a:pt x="0" y="82323"/>
                  <a:pt x="0" y="82295"/>
                </a:cubicBezTo>
                <a:cubicBezTo>
                  <a:pt x="0" y="-3594"/>
                  <a:pt x="74981" y="116"/>
                  <a:pt x="75020" y="118"/>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defTabSz="1219170"/>
            <a:endParaRPr lang="zh-CN" altLang="en-US" sz="2400">
              <a:solidFill>
                <a:srgbClr val="000000"/>
              </a:solidFill>
              <a:latin typeface="Calibri"/>
              <a:ea typeface="宋体" panose="02010600030101010101" pitchFamily="2" charset="-122"/>
            </a:endParaRPr>
          </a:p>
        </p:txBody>
      </p:sp>
      <p:sp>
        <p:nvSpPr>
          <p:cNvPr id="40" name="Freeform 84">
            <a:extLst>
              <a:ext uri="{FF2B5EF4-FFF2-40B4-BE49-F238E27FC236}">
                <a16:creationId xmlns:a16="http://schemas.microsoft.com/office/drawing/2014/main" id="{B5E18800-3E93-4804-A4D4-1599F33CD727}"/>
              </a:ext>
            </a:extLst>
          </p:cNvPr>
          <p:cNvSpPr>
            <a:spLocks/>
          </p:cNvSpPr>
          <p:nvPr/>
        </p:nvSpPr>
        <p:spPr bwMode="auto">
          <a:xfrm>
            <a:off x="3820670" y="152400"/>
            <a:ext cx="285305" cy="379941"/>
          </a:xfrm>
          <a:custGeom>
            <a:avLst/>
            <a:gdLst/>
            <a:ahLst/>
            <a:cxnLst/>
            <a:rect l="l" t="t" r="r" b="b"/>
            <a:pathLst>
              <a:path w="311150" h="569912">
                <a:moveTo>
                  <a:pt x="119063" y="550862"/>
                </a:moveTo>
                <a:cubicBezTo>
                  <a:pt x="119076" y="550862"/>
                  <a:pt x="120056" y="550862"/>
                  <a:pt x="198438" y="550862"/>
                </a:cubicBezTo>
                <a:cubicBezTo>
                  <a:pt x="187099" y="562292"/>
                  <a:pt x="175760" y="569912"/>
                  <a:pt x="156861" y="569912"/>
                </a:cubicBezTo>
                <a:cubicBezTo>
                  <a:pt x="141742" y="569912"/>
                  <a:pt x="130402" y="562292"/>
                  <a:pt x="119063" y="550862"/>
                </a:cubicBezTo>
                <a:close/>
                <a:moveTo>
                  <a:pt x="104775" y="533400"/>
                </a:moveTo>
                <a:cubicBezTo>
                  <a:pt x="104786" y="533400"/>
                  <a:pt x="105878" y="533400"/>
                  <a:pt x="212725" y="533400"/>
                </a:cubicBezTo>
                <a:cubicBezTo>
                  <a:pt x="209003" y="536575"/>
                  <a:pt x="209003" y="539750"/>
                  <a:pt x="205280" y="539750"/>
                </a:cubicBezTo>
                <a:cubicBezTo>
                  <a:pt x="205271" y="539750"/>
                  <a:pt x="204334" y="539750"/>
                  <a:pt x="112220" y="539750"/>
                </a:cubicBezTo>
                <a:close/>
                <a:moveTo>
                  <a:pt x="100013" y="442912"/>
                </a:moveTo>
                <a:cubicBezTo>
                  <a:pt x="100020" y="442912"/>
                  <a:pt x="100938" y="442912"/>
                  <a:pt x="217488" y="442912"/>
                </a:cubicBezTo>
                <a:cubicBezTo>
                  <a:pt x="217488" y="442920"/>
                  <a:pt x="217488" y="443625"/>
                  <a:pt x="217488" y="510948"/>
                </a:cubicBezTo>
                <a:cubicBezTo>
                  <a:pt x="217488" y="514728"/>
                  <a:pt x="217488" y="518507"/>
                  <a:pt x="213699" y="522287"/>
                </a:cubicBezTo>
                <a:cubicBezTo>
                  <a:pt x="213691" y="522287"/>
                  <a:pt x="212795" y="522287"/>
                  <a:pt x="100013" y="522287"/>
                </a:cubicBezTo>
                <a:cubicBezTo>
                  <a:pt x="100013" y="518507"/>
                  <a:pt x="100013" y="514728"/>
                  <a:pt x="100013" y="510948"/>
                </a:cubicBezTo>
                <a:close/>
                <a:moveTo>
                  <a:pt x="115888" y="203200"/>
                </a:moveTo>
                <a:lnTo>
                  <a:pt x="152401" y="217488"/>
                </a:lnTo>
                <a:lnTo>
                  <a:pt x="201613" y="203200"/>
                </a:lnTo>
                <a:lnTo>
                  <a:pt x="157163" y="398462"/>
                </a:lnTo>
                <a:close/>
                <a:moveTo>
                  <a:pt x="116213" y="191753"/>
                </a:moveTo>
                <a:cubicBezTo>
                  <a:pt x="116207" y="191755"/>
                  <a:pt x="116107" y="191780"/>
                  <a:pt x="114338" y="192223"/>
                </a:cubicBezTo>
                <a:lnTo>
                  <a:pt x="101217" y="195513"/>
                </a:lnTo>
                <a:cubicBezTo>
                  <a:pt x="101217" y="199273"/>
                  <a:pt x="101217" y="199273"/>
                  <a:pt x="153701" y="428625"/>
                </a:cubicBezTo>
                <a:lnTo>
                  <a:pt x="164947" y="428625"/>
                </a:lnTo>
                <a:cubicBezTo>
                  <a:pt x="164950" y="428610"/>
                  <a:pt x="165370" y="426777"/>
                  <a:pt x="217430" y="199273"/>
                </a:cubicBezTo>
                <a:cubicBezTo>
                  <a:pt x="217424" y="199270"/>
                  <a:pt x="217325" y="199220"/>
                  <a:pt x="215556" y="198333"/>
                </a:cubicBezTo>
                <a:lnTo>
                  <a:pt x="202435" y="191753"/>
                </a:lnTo>
                <a:cubicBezTo>
                  <a:pt x="202425" y="191757"/>
                  <a:pt x="201722" y="192028"/>
                  <a:pt x="153701" y="210553"/>
                </a:cubicBezTo>
                <a:cubicBezTo>
                  <a:pt x="153691" y="210548"/>
                  <a:pt x="153100" y="210251"/>
                  <a:pt x="116213" y="191753"/>
                </a:cubicBezTo>
                <a:close/>
                <a:moveTo>
                  <a:pt x="153701" y="0"/>
                </a:moveTo>
                <a:cubicBezTo>
                  <a:pt x="239923" y="0"/>
                  <a:pt x="311150" y="67678"/>
                  <a:pt x="311150" y="154154"/>
                </a:cubicBezTo>
                <a:cubicBezTo>
                  <a:pt x="311150" y="233100"/>
                  <a:pt x="213710" y="428568"/>
                  <a:pt x="213681" y="428625"/>
                </a:cubicBezTo>
                <a:cubicBezTo>
                  <a:pt x="213671" y="428625"/>
                  <a:pt x="212974" y="428625"/>
                  <a:pt x="165100" y="428625"/>
                </a:cubicBezTo>
                <a:lnTo>
                  <a:pt x="165100" y="430212"/>
                </a:lnTo>
                <a:lnTo>
                  <a:pt x="152400" y="430212"/>
                </a:lnTo>
                <a:lnTo>
                  <a:pt x="152400" y="428625"/>
                </a:lnTo>
                <a:lnTo>
                  <a:pt x="104966" y="428625"/>
                </a:lnTo>
                <a:cubicBezTo>
                  <a:pt x="104914" y="428528"/>
                  <a:pt x="0" y="233092"/>
                  <a:pt x="0" y="154154"/>
                </a:cubicBezTo>
                <a:cubicBezTo>
                  <a:pt x="0" y="67678"/>
                  <a:pt x="67478" y="0"/>
                  <a:pt x="153701" y="0"/>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defTabSz="1219170"/>
            <a:endParaRPr lang="zh-CN" altLang="en-US" sz="2400">
              <a:solidFill>
                <a:srgbClr val="000000"/>
              </a:solidFill>
              <a:latin typeface="Calibri"/>
              <a:ea typeface="宋体" panose="02010600030101010101" pitchFamily="2" charset="-122"/>
            </a:endParaRPr>
          </a:p>
        </p:txBody>
      </p:sp>
      <p:sp>
        <p:nvSpPr>
          <p:cNvPr id="41" name="Freeform 115">
            <a:extLst>
              <a:ext uri="{FF2B5EF4-FFF2-40B4-BE49-F238E27FC236}">
                <a16:creationId xmlns:a16="http://schemas.microsoft.com/office/drawing/2014/main" id="{4983E76A-C90C-47F5-9969-4B77C79E931E}"/>
              </a:ext>
            </a:extLst>
          </p:cNvPr>
          <p:cNvSpPr>
            <a:spLocks/>
          </p:cNvSpPr>
          <p:nvPr/>
        </p:nvSpPr>
        <p:spPr bwMode="auto">
          <a:xfrm>
            <a:off x="6068955" y="127014"/>
            <a:ext cx="329646" cy="361905"/>
          </a:xfrm>
          <a:custGeom>
            <a:avLst/>
            <a:gdLst/>
            <a:ahLst/>
            <a:cxnLst/>
            <a:rect l="l" t="t" r="r" b="b"/>
            <a:pathLst>
              <a:path w="471488" h="344487">
                <a:moveTo>
                  <a:pt x="333883" y="280988"/>
                </a:moveTo>
                <a:cubicBezTo>
                  <a:pt x="315151" y="280988"/>
                  <a:pt x="300165" y="288926"/>
                  <a:pt x="288925" y="296863"/>
                </a:cubicBezTo>
                <a:cubicBezTo>
                  <a:pt x="288940" y="296863"/>
                  <a:pt x="290111" y="296863"/>
                  <a:pt x="382588" y="296863"/>
                </a:cubicBezTo>
                <a:cubicBezTo>
                  <a:pt x="367602" y="288926"/>
                  <a:pt x="352616" y="280988"/>
                  <a:pt x="333883" y="280988"/>
                </a:cubicBezTo>
                <a:close/>
                <a:moveTo>
                  <a:pt x="131255" y="280988"/>
                </a:moveTo>
                <a:cubicBezTo>
                  <a:pt x="112522" y="280988"/>
                  <a:pt x="97536" y="288926"/>
                  <a:pt x="82550" y="296863"/>
                </a:cubicBezTo>
                <a:cubicBezTo>
                  <a:pt x="82550" y="296863"/>
                  <a:pt x="82550" y="296863"/>
                  <a:pt x="176213" y="296863"/>
                </a:cubicBezTo>
                <a:cubicBezTo>
                  <a:pt x="164974" y="288926"/>
                  <a:pt x="149988" y="280988"/>
                  <a:pt x="131255" y="280988"/>
                </a:cubicBezTo>
                <a:close/>
                <a:moveTo>
                  <a:pt x="333375" y="30163"/>
                </a:moveTo>
                <a:cubicBezTo>
                  <a:pt x="307285" y="30163"/>
                  <a:pt x="284922" y="45198"/>
                  <a:pt x="270013" y="56474"/>
                </a:cubicBezTo>
                <a:cubicBezTo>
                  <a:pt x="258832" y="67749"/>
                  <a:pt x="251377" y="75267"/>
                  <a:pt x="247650" y="82784"/>
                </a:cubicBezTo>
                <a:lnTo>
                  <a:pt x="247650" y="285750"/>
                </a:lnTo>
                <a:cubicBezTo>
                  <a:pt x="266286" y="266957"/>
                  <a:pt x="296104" y="251922"/>
                  <a:pt x="333375" y="251922"/>
                </a:cubicBezTo>
                <a:cubicBezTo>
                  <a:pt x="370647" y="251922"/>
                  <a:pt x="400464" y="266957"/>
                  <a:pt x="419100" y="285750"/>
                </a:cubicBezTo>
                <a:cubicBezTo>
                  <a:pt x="419100" y="285729"/>
                  <a:pt x="419100" y="283659"/>
                  <a:pt x="419100" y="82784"/>
                </a:cubicBezTo>
                <a:lnTo>
                  <a:pt x="415373" y="79025"/>
                </a:lnTo>
                <a:cubicBezTo>
                  <a:pt x="411646" y="71508"/>
                  <a:pt x="407919" y="63991"/>
                  <a:pt x="400464" y="60232"/>
                </a:cubicBezTo>
                <a:cubicBezTo>
                  <a:pt x="381828" y="45198"/>
                  <a:pt x="363193" y="30163"/>
                  <a:pt x="333375" y="30163"/>
                </a:cubicBezTo>
                <a:close/>
                <a:moveTo>
                  <a:pt x="130969" y="30163"/>
                </a:moveTo>
                <a:cubicBezTo>
                  <a:pt x="100876" y="30163"/>
                  <a:pt x="82067" y="45198"/>
                  <a:pt x="67020" y="56474"/>
                </a:cubicBezTo>
                <a:cubicBezTo>
                  <a:pt x="55735" y="67749"/>
                  <a:pt x="48212" y="75267"/>
                  <a:pt x="44450" y="82784"/>
                </a:cubicBezTo>
                <a:lnTo>
                  <a:pt x="44450" y="285750"/>
                </a:lnTo>
                <a:cubicBezTo>
                  <a:pt x="63259" y="266957"/>
                  <a:pt x="93352" y="251922"/>
                  <a:pt x="130969" y="251922"/>
                </a:cubicBezTo>
                <a:cubicBezTo>
                  <a:pt x="168586" y="251922"/>
                  <a:pt x="198680" y="266957"/>
                  <a:pt x="217488" y="285750"/>
                </a:cubicBezTo>
                <a:cubicBezTo>
                  <a:pt x="217488" y="285737"/>
                  <a:pt x="217488" y="284141"/>
                  <a:pt x="217488" y="82784"/>
                </a:cubicBezTo>
                <a:lnTo>
                  <a:pt x="213727" y="79025"/>
                </a:lnTo>
                <a:cubicBezTo>
                  <a:pt x="209965" y="71508"/>
                  <a:pt x="202441" y="63991"/>
                  <a:pt x="194918" y="60232"/>
                </a:cubicBezTo>
                <a:cubicBezTo>
                  <a:pt x="179871" y="45198"/>
                  <a:pt x="157301" y="30163"/>
                  <a:pt x="130969" y="30163"/>
                </a:cubicBezTo>
                <a:close/>
                <a:moveTo>
                  <a:pt x="130969" y="0"/>
                </a:moveTo>
                <a:cubicBezTo>
                  <a:pt x="168389" y="0"/>
                  <a:pt x="198325" y="18722"/>
                  <a:pt x="217034" y="33700"/>
                </a:cubicBezTo>
                <a:cubicBezTo>
                  <a:pt x="224518" y="41189"/>
                  <a:pt x="228260" y="44933"/>
                  <a:pt x="232002" y="48678"/>
                </a:cubicBezTo>
                <a:cubicBezTo>
                  <a:pt x="235744" y="44933"/>
                  <a:pt x="239486" y="41189"/>
                  <a:pt x="246970" y="33700"/>
                </a:cubicBezTo>
                <a:cubicBezTo>
                  <a:pt x="265680" y="18722"/>
                  <a:pt x="295616" y="0"/>
                  <a:pt x="333035" y="0"/>
                </a:cubicBezTo>
                <a:cubicBezTo>
                  <a:pt x="370455" y="0"/>
                  <a:pt x="400391" y="18722"/>
                  <a:pt x="419101" y="33700"/>
                </a:cubicBezTo>
                <a:cubicBezTo>
                  <a:pt x="437793" y="52404"/>
                  <a:pt x="449015" y="67371"/>
                  <a:pt x="449036" y="67400"/>
                </a:cubicBezTo>
                <a:cubicBezTo>
                  <a:pt x="449039" y="67406"/>
                  <a:pt x="449075" y="67477"/>
                  <a:pt x="449504" y="68336"/>
                </a:cubicBezTo>
                <a:lnTo>
                  <a:pt x="452778" y="74889"/>
                </a:lnTo>
                <a:cubicBezTo>
                  <a:pt x="452778" y="74901"/>
                  <a:pt x="452778" y="75505"/>
                  <a:pt x="452778" y="104844"/>
                </a:cubicBezTo>
                <a:lnTo>
                  <a:pt x="471488" y="104844"/>
                </a:lnTo>
                <a:cubicBezTo>
                  <a:pt x="471488" y="104869"/>
                  <a:pt x="471488" y="107311"/>
                  <a:pt x="471488" y="344487"/>
                </a:cubicBezTo>
                <a:cubicBezTo>
                  <a:pt x="471465" y="344487"/>
                  <a:pt x="468214" y="344487"/>
                  <a:pt x="0" y="344487"/>
                </a:cubicBezTo>
                <a:cubicBezTo>
                  <a:pt x="0" y="344462"/>
                  <a:pt x="0" y="342039"/>
                  <a:pt x="0" y="104844"/>
                </a:cubicBezTo>
                <a:cubicBezTo>
                  <a:pt x="10" y="104844"/>
                  <a:pt x="133" y="104844"/>
                  <a:pt x="1871" y="104844"/>
                </a:cubicBezTo>
                <a:lnTo>
                  <a:pt x="14968" y="104844"/>
                </a:lnTo>
                <a:cubicBezTo>
                  <a:pt x="14968" y="104831"/>
                  <a:pt x="14968" y="104233"/>
                  <a:pt x="14968" y="74889"/>
                </a:cubicBezTo>
                <a:cubicBezTo>
                  <a:pt x="14968" y="74880"/>
                  <a:pt x="14968" y="74801"/>
                  <a:pt x="14968" y="73952"/>
                </a:cubicBezTo>
                <a:lnTo>
                  <a:pt x="14968" y="67400"/>
                </a:lnTo>
                <a:cubicBezTo>
                  <a:pt x="15000" y="67358"/>
                  <a:pt x="26220" y="52396"/>
                  <a:pt x="44904" y="33700"/>
                </a:cubicBezTo>
                <a:cubicBezTo>
                  <a:pt x="63614" y="18722"/>
                  <a:pt x="89807" y="0"/>
                  <a:pt x="130969" y="0"/>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defTabSz="1219170"/>
            <a:endParaRPr lang="zh-CN" altLang="en-US" sz="2400" dirty="0">
              <a:solidFill>
                <a:srgbClr val="000000"/>
              </a:solidFill>
              <a:latin typeface="Calibri"/>
              <a:ea typeface="宋体" panose="02010600030101010101" pitchFamily="2" charset="-122"/>
            </a:endParaRPr>
          </a:p>
        </p:txBody>
      </p:sp>
      <p:sp>
        <p:nvSpPr>
          <p:cNvPr id="42" name="Freeform 171">
            <a:extLst>
              <a:ext uri="{FF2B5EF4-FFF2-40B4-BE49-F238E27FC236}">
                <a16:creationId xmlns:a16="http://schemas.microsoft.com/office/drawing/2014/main" id="{5430EA35-D9C5-4717-A7EF-0A269B8B6A7A}"/>
              </a:ext>
            </a:extLst>
          </p:cNvPr>
          <p:cNvSpPr>
            <a:spLocks/>
          </p:cNvSpPr>
          <p:nvPr/>
        </p:nvSpPr>
        <p:spPr bwMode="auto">
          <a:xfrm>
            <a:off x="8267700" y="152400"/>
            <a:ext cx="381699" cy="387305"/>
          </a:xfrm>
          <a:custGeom>
            <a:avLst/>
            <a:gdLst/>
            <a:ahLst/>
            <a:cxnLst/>
            <a:rect l="l" t="t" r="r" b="b"/>
            <a:pathLst>
              <a:path w="456986" h="512251">
                <a:moveTo>
                  <a:pt x="266486" y="291589"/>
                </a:moveTo>
                <a:lnTo>
                  <a:pt x="456986" y="467801"/>
                </a:lnTo>
                <a:lnTo>
                  <a:pt x="415711" y="512251"/>
                </a:lnTo>
                <a:lnTo>
                  <a:pt x="236324" y="321752"/>
                </a:lnTo>
                <a:close/>
                <a:moveTo>
                  <a:pt x="118056" y="41702"/>
                </a:moveTo>
                <a:cubicBezTo>
                  <a:pt x="86077" y="42172"/>
                  <a:pt x="54099" y="54399"/>
                  <a:pt x="29645" y="76972"/>
                </a:cubicBezTo>
                <a:cubicBezTo>
                  <a:pt x="-19263" y="125880"/>
                  <a:pt x="-19263" y="204885"/>
                  <a:pt x="29645" y="253793"/>
                </a:cubicBezTo>
                <a:cubicBezTo>
                  <a:pt x="78553" y="302701"/>
                  <a:pt x="157558" y="302701"/>
                  <a:pt x="206466" y="253793"/>
                </a:cubicBezTo>
                <a:cubicBezTo>
                  <a:pt x="255374" y="204885"/>
                  <a:pt x="251612" y="125880"/>
                  <a:pt x="206466" y="76972"/>
                </a:cubicBezTo>
                <a:cubicBezTo>
                  <a:pt x="182012" y="52518"/>
                  <a:pt x="150034" y="41232"/>
                  <a:pt x="118056" y="41702"/>
                </a:cubicBezTo>
                <a:close/>
                <a:moveTo>
                  <a:pt x="116182" y="11"/>
                </a:moveTo>
                <a:cubicBezTo>
                  <a:pt x="158344" y="-458"/>
                  <a:pt x="200507" y="15471"/>
                  <a:pt x="232364" y="47327"/>
                </a:cubicBezTo>
                <a:cubicBezTo>
                  <a:pt x="296076" y="111039"/>
                  <a:pt x="299824" y="204735"/>
                  <a:pt x="243607" y="272195"/>
                </a:cubicBezTo>
                <a:cubicBezTo>
                  <a:pt x="232364" y="283438"/>
                  <a:pt x="228616" y="287186"/>
                  <a:pt x="221120" y="294682"/>
                </a:cubicBezTo>
                <a:cubicBezTo>
                  <a:pt x="153660" y="347151"/>
                  <a:pt x="59965" y="343403"/>
                  <a:pt x="0" y="283438"/>
                </a:cubicBezTo>
                <a:cubicBezTo>
                  <a:pt x="-63713" y="219726"/>
                  <a:pt x="-63713" y="114787"/>
                  <a:pt x="0" y="51075"/>
                </a:cubicBezTo>
                <a:cubicBezTo>
                  <a:pt x="31856" y="17344"/>
                  <a:pt x="74019" y="479"/>
                  <a:pt x="116182" y="11"/>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defTabSz="1219170"/>
            <a:endParaRPr lang="zh-CN" altLang="en-US" sz="2400">
              <a:solidFill>
                <a:srgbClr val="000000"/>
              </a:solidFill>
              <a:latin typeface="Calibri"/>
              <a:ea typeface="宋体" panose="02010600030101010101" pitchFamily="2" charset="-122"/>
            </a:endParaRPr>
          </a:p>
        </p:txBody>
      </p:sp>
      <p:sp>
        <p:nvSpPr>
          <p:cNvPr id="43" name="Freeform 129">
            <a:extLst>
              <a:ext uri="{FF2B5EF4-FFF2-40B4-BE49-F238E27FC236}">
                <a16:creationId xmlns:a16="http://schemas.microsoft.com/office/drawing/2014/main" id="{9EE7F0C5-9A03-47A2-8D5A-04AA167D0817}"/>
              </a:ext>
            </a:extLst>
          </p:cNvPr>
          <p:cNvSpPr>
            <a:spLocks noEditPoints="1"/>
          </p:cNvSpPr>
          <p:nvPr/>
        </p:nvSpPr>
        <p:spPr bwMode="auto">
          <a:xfrm>
            <a:off x="10579294" y="59181"/>
            <a:ext cx="370419" cy="473160"/>
          </a:xfrm>
          <a:custGeom>
            <a:avLst/>
            <a:gdLst>
              <a:gd name="T0" fmla="*/ 100 w 101"/>
              <a:gd name="T1" fmla="*/ 70 h 120"/>
              <a:gd name="T2" fmla="*/ 99 w 101"/>
              <a:gd name="T3" fmla="*/ 65 h 120"/>
              <a:gd name="T4" fmla="*/ 97 w 101"/>
              <a:gd name="T5" fmla="*/ 61 h 120"/>
              <a:gd name="T6" fmla="*/ 96 w 101"/>
              <a:gd name="T7" fmla="*/ 58 h 120"/>
              <a:gd name="T8" fmla="*/ 96 w 101"/>
              <a:gd name="T9" fmla="*/ 55 h 120"/>
              <a:gd name="T10" fmla="*/ 96 w 101"/>
              <a:gd name="T11" fmla="*/ 53 h 120"/>
              <a:gd name="T12" fmla="*/ 96 w 101"/>
              <a:gd name="T13" fmla="*/ 50 h 120"/>
              <a:gd name="T14" fmla="*/ 95 w 101"/>
              <a:gd name="T15" fmla="*/ 47 h 120"/>
              <a:gd name="T16" fmla="*/ 94 w 101"/>
              <a:gd name="T17" fmla="*/ 43 h 120"/>
              <a:gd name="T18" fmla="*/ 93 w 101"/>
              <a:gd name="T19" fmla="*/ 40 h 120"/>
              <a:gd name="T20" fmla="*/ 86 w 101"/>
              <a:gd name="T21" fmla="*/ 20 h 120"/>
              <a:gd name="T22" fmla="*/ 84 w 101"/>
              <a:gd name="T23" fmla="*/ 18 h 120"/>
              <a:gd name="T24" fmla="*/ 18 w 101"/>
              <a:gd name="T25" fmla="*/ 80 h 120"/>
              <a:gd name="T26" fmla="*/ 31 w 101"/>
              <a:gd name="T27" fmla="*/ 111 h 120"/>
              <a:gd name="T28" fmla="*/ 78 w 101"/>
              <a:gd name="T29" fmla="*/ 120 h 120"/>
              <a:gd name="T30" fmla="*/ 78 w 101"/>
              <a:gd name="T31" fmla="*/ 116 h 120"/>
              <a:gd name="T32" fmla="*/ 79 w 101"/>
              <a:gd name="T33" fmla="*/ 107 h 120"/>
              <a:gd name="T34" fmla="*/ 79 w 101"/>
              <a:gd name="T35" fmla="*/ 103 h 120"/>
              <a:gd name="T36" fmla="*/ 80 w 101"/>
              <a:gd name="T37" fmla="*/ 102 h 120"/>
              <a:gd name="T38" fmla="*/ 81 w 101"/>
              <a:gd name="T39" fmla="*/ 101 h 120"/>
              <a:gd name="T40" fmla="*/ 82 w 101"/>
              <a:gd name="T41" fmla="*/ 101 h 120"/>
              <a:gd name="T42" fmla="*/ 84 w 101"/>
              <a:gd name="T43" fmla="*/ 101 h 120"/>
              <a:gd name="T44" fmla="*/ 85 w 101"/>
              <a:gd name="T45" fmla="*/ 101 h 120"/>
              <a:gd name="T46" fmla="*/ 87 w 101"/>
              <a:gd name="T47" fmla="*/ 101 h 120"/>
              <a:gd name="T48" fmla="*/ 89 w 101"/>
              <a:gd name="T49" fmla="*/ 101 h 120"/>
              <a:gd name="T50" fmla="*/ 91 w 101"/>
              <a:gd name="T51" fmla="*/ 101 h 120"/>
              <a:gd name="T52" fmla="*/ 89 w 101"/>
              <a:gd name="T53" fmla="*/ 101 h 120"/>
              <a:gd name="T54" fmla="*/ 91 w 101"/>
              <a:gd name="T55" fmla="*/ 101 h 120"/>
              <a:gd name="T56" fmla="*/ 93 w 101"/>
              <a:gd name="T57" fmla="*/ 101 h 120"/>
              <a:gd name="T58" fmla="*/ 94 w 101"/>
              <a:gd name="T59" fmla="*/ 101 h 120"/>
              <a:gd name="T60" fmla="*/ 95 w 101"/>
              <a:gd name="T61" fmla="*/ 100 h 120"/>
              <a:gd name="T62" fmla="*/ 96 w 101"/>
              <a:gd name="T63" fmla="*/ 99 h 120"/>
              <a:gd name="T64" fmla="*/ 96 w 101"/>
              <a:gd name="T65" fmla="*/ 96 h 120"/>
              <a:gd name="T66" fmla="*/ 96 w 101"/>
              <a:gd name="T67" fmla="*/ 94 h 120"/>
              <a:gd name="T68" fmla="*/ 96 w 101"/>
              <a:gd name="T69" fmla="*/ 93 h 120"/>
              <a:gd name="T70" fmla="*/ 97 w 101"/>
              <a:gd name="T71" fmla="*/ 92 h 120"/>
              <a:gd name="T72" fmla="*/ 98 w 101"/>
              <a:gd name="T73" fmla="*/ 91 h 120"/>
              <a:gd name="T74" fmla="*/ 98 w 101"/>
              <a:gd name="T75" fmla="*/ 90 h 120"/>
              <a:gd name="T76" fmla="*/ 98 w 101"/>
              <a:gd name="T77" fmla="*/ 89 h 120"/>
              <a:gd name="T78" fmla="*/ 97 w 101"/>
              <a:gd name="T79" fmla="*/ 88 h 120"/>
              <a:gd name="T80" fmla="*/ 97 w 101"/>
              <a:gd name="T81" fmla="*/ 87 h 120"/>
              <a:gd name="T82" fmla="*/ 95 w 101"/>
              <a:gd name="T83" fmla="*/ 86 h 120"/>
              <a:gd name="T84" fmla="*/ 97 w 101"/>
              <a:gd name="T85" fmla="*/ 85 h 120"/>
              <a:gd name="T86" fmla="*/ 98 w 101"/>
              <a:gd name="T87" fmla="*/ 84 h 120"/>
              <a:gd name="T88" fmla="*/ 98 w 101"/>
              <a:gd name="T89" fmla="*/ 83 h 120"/>
              <a:gd name="T90" fmla="*/ 98 w 101"/>
              <a:gd name="T91" fmla="*/ 82 h 120"/>
              <a:gd name="T92" fmla="*/ 97 w 101"/>
              <a:gd name="T93" fmla="*/ 79 h 120"/>
              <a:gd name="T94" fmla="*/ 97 w 101"/>
              <a:gd name="T95" fmla="*/ 75 h 120"/>
              <a:gd name="T96" fmla="*/ 99 w 101"/>
              <a:gd name="T97" fmla="*/ 75 h 120"/>
              <a:gd name="T98" fmla="*/ 100 w 101"/>
              <a:gd name="T99" fmla="*/ 74 h 120"/>
              <a:gd name="T100" fmla="*/ 101 w 101"/>
              <a:gd name="T101" fmla="*/ 73 h 120"/>
              <a:gd name="T102" fmla="*/ 56 w 101"/>
              <a:gd name="T103" fmla="*/ 51 h 120"/>
              <a:gd name="T104" fmla="*/ 31 w 101"/>
              <a:gd name="T105" fmla="*/ 55 h 120"/>
              <a:gd name="T106" fmla="*/ 32 w 101"/>
              <a:gd name="T107" fmla="*/ 49 h 120"/>
              <a:gd name="T108" fmla="*/ 65 w 101"/>
              <a:gd name="T109" fmla="*/ 1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1" h="120">
                <a:moveTo>
                  <a:pt x="101" y="72"/>
                </a:moveTo>
                <a:cubicBezTo>
                  <a:pt x="100" y="70"/>
                  <a:pt x="100" y="70"/>
                  <a:pt x="100" y="70"/>
                </a:cubicBezTo>
                <a:cubicBezTo>
                  <a:pt x="100" y="67"/>
                  <a:pt x="100" y="67"/>
                  <a:pt x="100" y="67"/>
                </a:cubicBezTo>
                <a:cubicBezTo>
                  <a:pt x="99" y="65"/>
                  <a:pt x="99" y="65"/>
                  <a:pt x="99" y="65"/>
                </a:cubicBezTo>
                <a:cubicBezTo>
                  <a:pt x="98" y="63"/>
                  <a:pt x="98" y="63"/>
                  <a:pt x="98" y="63"/>
                </a:cubicBezTo>
                <a:cubicBezTo>
                  <a:pt x="97" y="61"/>
                  <a:pt x="97" y="61"/>
                  <a:pt x="97" y="61"/>
                </a:cubicBezTo>
                <a:cubicBezTo>
                  <a:pt x="97" y="60"/>
                  <a:pt x="97" y="60"/>
                  <a:pt x="97" y="60"/>
                </a:cubicBezTo>
                <a:cubicBezTo>
                  <a:pt x="96" y="58"/>
                  <a:pt x="96" y="58"/>
                  <a:pt x="96" y="58"/>
                </a:cubicBezTo>
                <a:cubicBezTo>
                  <a:pt x="95" y="56"/>
                  <a:pt x="95" y="56"/>
                  <a:pt x="95" y="56"/>
                </a:cubicBezTo>
                <a:cubicBezTo>
                  <a:pt x="96" y="55"/>
                  <a:pt x="96" y="55"/>
                  <a:pt x="96" y="55"/>
                </a:cubicBezTo>
                <a:cubicBezTo>
                  <a:pt x="96" y="54"/>
                  <a:pt x="96" y="54"/>
                  <a:pt x="96" y="54"/>
                </a:cubicBezTo>
                <a:cubicBezTo>
                  <a:pt x="96" y="53"/>
                  <a:pt x="96" y="53"/>
                  <a:pt x="96" y="53"/>
                </a:cubicBezTo>
                <a:cubicBezTo>
                  <a:pt x="97" y="52"/>
                  <a:pt x="97" y="52"/>
                  <a:pt x="97" y="52"/>
                </a:cubicBezTo>
                <a:cubicBezTo>
                  <a:pt x="96" y="50"/>
                  <a:pt x="96" y="50"/>
                  <a:pt x="96" y="50"/>
                </a:cubicBezTo>
                <a:cubicBezTo>
                  <a:pt x="96" y="48"/>
                  <a:pt x="96" y="48"/>
                  <a:pt x="96" y="48"/>
                </a:cubicBezTo>
                <a:cubicBezTo>
                  <a:pt x="95" y="47"/>
                  <a:pt x="95" y="47"/>
                  <a:pt x="95" y="47"/>
                </a:cubicBezTo>
                <a:cubicBezTo>
                  <a:pt x="95" y="45"/>
                  <a:pt x="95" y="45"/>
                  <a:pt x="95" y="45"/>
                </a:cubicBezTo>
                <a:cubicBezTo>
                  <a:pt x="94" y="43"/>
                  <a:pt x="94" y="43"/>
                  <a:pt x="94" y="43"/>
                </a:cubicBezTo>
                <a:cubicBezTo>
                  <a:pt x="93" y="42"/>
                  <a:pt x="93" y="42"/>
                  <a:pt x="93" y="42"/>
                </a:cubicBezTo>
                <a:cubicBezTo>
                  <a:pt x="93" y="40"/>
                  <a:pt x="93" y="40"/>
                  <a:pt x="93" y="40"/>
                </a:cubicBezTo>
                <a:cubicBezTo>
                  <a:pt x="92" y="38"/>
                  <a:pt x="92" y="38"/>
                  <a:pt x="92" y="38"/>
                </a:cubicBezTo>
                <a:cubicBezTo>
                  <a:pt x="86" y="20"/>
                  <a:pt x="86" y="20"/>
                  <a:pt x="86" y="20"/>
                </a:cubicBezTo>
                <a:cubicBezTo>
                  <a:pt x="85" y="19"/>
                  <a:pt x="85" y="19"/>
                  <a:pt x="85" y="19"/>
                </a:cubicBezTo>
                <a:cubicBezTo>
                  <a:pt x="84" y="18"/>
                  <a:pt x="84" y="18"/>
                  <a:pt x="84" y="18"/>
                </a:cubicBezTo>
                <a:cubicBezTo>
                  <a:pt x="84" y="18"/>
                  <a:pt x="39" y="0"/>
                  <a:pt x="20" y="23"/>
                </a:cubicBezTo>
                <a:cubicBezTo>
                  <a:pt x="0" y="45"/>
                  <a:pt x="18" y="80"/>
                  <a:pt x="18" y="80"/>
                </a:cubicBezTo>
                <a:cubicBezTo>
                  <a:pt x="32" y="94"/>
                  <a:pt x="31" y="108"/>
                  <a:pt x="31" y="108"/>
                </a:cubicBezTo>
                <a:cubicBezTo>
                  <a:pt x="31" y="111"/>
                  <a:pt x="31" y="111"/>
                  <a:pt x="31" y="111"/>
                </a:cubicBezTo>
                <a:cubicBezTo>
                  <a:pt x="31" y="120"/>
                  <a:pt x="31" y="120"/>
                  <a:pt x="31" y="120"/>
                </a:cubicBezTo>
                <a:cubicBezTo>
                  <a:pt x="78" y="120"/>
                  <a:pt x="78" y="120"/>
                  <a:pt x="78" y="120"/>
                </a:cubicBezTo>
                <a:cubicBezTo>
                  <a:pt x="78" y="119"/>
                  <a:pt x="78" y="119"/>
                  <a:pt x="78" y="119"/>
                </a:cubicBezTo>
                <a:cubicBezTo>
                  <a:pt x="78" y="116"/>
                  <a:pt x="78" y="116"/>
                  <a:pt x="78" y="116"/>
                </a:cubicBezTo>
                <a:cubicBezTo>
                  <a:pt x="79" y="113"/>
                  <a:pt x="79" y="113"/>
                  <a:pt x="79" y="113"/>
                </a:cubicBezTo>
                <a:cubicBezTo>
                  <a:pt x="79" y="107"/>
                  <a:pt x="79" y="107"/>
                  <a:pt x="79" y="107"/>
                </a:cubicBezTo>
                <a:cubicBezTo>
                  <a:pt x="79" y="104"/>
                  <a:pt x="79" y="104"/>
                  <a:pt x="79" y="104"/>
                </a:cubicBezTo>
                <a:cubicBezTo>
                  <a:pt x="79" y="103"/>
                  <a:pt x="79" y="103"/>
                  <a:pt x="79" y="103"/>
                </a:cubicBezTo>
                <a:cubicBezTo>
                  <a:pt x="80" y="103"/>
                  <a:pt x="80" y="103"/>
                  <a:pt x="80" y="103"/>
                </a:cubicBezTo>
                <a:cubicBezTo>
                  <a:pt x="80" y="102"/>
                  <a:pt x="80" y="102"/>
                  <a:pt x="80" y="102"/>
                </a:cubicBezTo>
                <a:cubicBezTo>
                  <a:pt x="80" y="102"/>
                  <a:pt x="80" y="102"/>
                  <a:pt x="80" y="102"/>
                </a:cubicBezTo>
                <a:cubicBezTo>
                  <a:pt x="81" y="101"/>
                  <a:pt x="81" y="101"/>
                  <a:pt x="81" y="101"/>
                </a:cubicBezTo>
                <a:cubicBezTo>
                  <a:pt x="81" y="101"/>
                  <a:pt x="81" y="101"/>
                  <a:pt x="81" y="101"/>
                </a:cubicBezTo>
                <a:cubicBezTo>
                  <a:pt x="82" y="101"/>
                  <a:pt x="82" y="101"/>
                  <a:pt x="82" y="101"/>
                </a:cubicBezTo>
                <a:cubicBezTo>
                  <a:pt x="83" y="101"/>
                  <a:pt x="83" y="101"/>
                  <a:pt x="83" y="101"/>
                </a:cubicBezTo>
                <a:cubicBezTo>
                  <a:pt x="84" y="101"/>
                  <a:pt x="84" y="101"/>
                  <a:pt x="84" y="101"/>
                </a:cubicBezTo>
                <a:cubicBezTo>
                  <a:pt x="85" y="101"/>
                  <a:pt x="85" y="101"/>
                  <a:pt x="85" y="101"/>
                </a:cubicBezTo>
                <a:cubicBezTo>
                  <a:pt x="85" y="101"/>
                  <a:pt x="85" y="101"/>
                  <a:pt x="85" y="101"/>
                </a:cubicBezTo>
                <a:cubicBezTo>
                  <a:pt x="86" y="101"/>
                  <a:pt x="86" y="101"/>
                  <a:pt x="86" y="101"/>
                </a:cubicBezTo>
                <a:cubicBezTo>
                  <a:pt x="87" y="101"/>
                  <a:pt x="87" y="101"/>
                  <a:pt x="87" y="101"/>
                </a:cubicBezTo>
                <a:cubicBezTo>
                  <a:pt x="88" y="101"/>
                  <a:pt x="88" y="101"/>
                  <a:pt x="88" y="101"/>
                </a:cubicBezTo>
                <a:cubicBezTo>
                  <a:pt x="89" y="101"/>
                  <a:pt x="89" y="101"/>
                  <a:pt x="89" y="101"/>
                </a:cubicBezTo>
                <a:cubicBezTo>
                  <a:pt x="90" y="101"/>
                  <a:pt x="90" y="101"/>
                  <a:pt x="90" y="101"/>
                </a:cubicBezTo>
                <a:cubicBezTo>
                  <a:pt x="91" y="101"/>
                  <a:pt x="91" y="101"/>
                  <a:pt x="91" y="101"/>
                </a:cubicBezTo>
                <a:cubicBezTo>
                  <a:pt x="88" y="101"/>
                  <a:pt x="88" y="101"/>
                  <a:pt x="88" y="101"/>
                </a:cubicBezTo>
                <a:cubicBezTo>
                  <a:pt x="89" y="101"/>
                  <a:pt x="89" y="101"/>
                  <a:pt x="89" y="101"/>
                </a:cubicBezTo>
                <a:cubicBezTo>
                  <a:pt x="90" y="101"/>
                  <a:pt x="90" y="101"/>
                  <a:pt x="90" y="101"/>
                </a:cubicBezTo>
                <a:cubicBezTo>
                  <a:pt x="91" y="101"/>
                  <a:pt x="91" y="101"/>
                  <a:pt x="91" y="101"/>
                </a:cubicBezTo>
                <a:cubicBezTo>
                  <a:pt x="92" y="101"/>
                  <a:pt x="92" y="101"/>
                  <a:pt x="92" y="101"/>
                </a:cubicBezTo>
                <a:cubicBezTo>
                  <a:pt x="93" y="101"/>
                  <a:pt x="93" y="101"/>
                  <a:pt x="93" y="101"/>
                </a:cubicBezTo>
                <a:cubicBezTo>
                  <a:pt x="93" y="101"/>
                  <a:pt x="93" y="101"/>
                  <a:pt x="93" y="101"/>
                </a:cubicBezTo>
                <a:cubicBezTo>
                  <a:pt x="94" y="101"/>
                  <a:pt x="94" y="101"/>
                  <a:pt x="94" y="101"/>
                </a:cubicBezTo>
                <a:cubicBezTo>
                  <a:pt x="95" y="100"/>
                  <a:pt x="95" y="100"/>
                  <a:pt x="95" y="100"/>
                </a:cubicBezTo>
                <a:cubicBezTo>
                  <a:pt x="95" y="100"/>
                  <a:pt x="95" y="100"/>
                  <a:pt x="95" y="100"/>
                </a:cubicBezTo>
                <a:cubicBezTo>
                  <a:pt x="96" y="99"/>
                  <a:pt x="96" y="99"/>
                  <a:pt x="96" y="99"/>
                </a:cubicBezTo>
                <a:cubicBezTo>
                  <a:pt x="96" y="99"/>
                  <a:pt x="96" y="99"/>
                  <a:pt x="96" y="99"/>
                </a:cubicBezTo>
                <a:cubicBezTo>
                  <a:pt x="96" y="97"/>
                  <a:pt x="96" y="97"/>
                  <a:pt x="96" y="97"/>
                </a:cubicBezTo>
                <a:cubicBezTo>
                  <a:pt x="96" y="96"/>
                  <a:pt x="96" y="96"/>
                  <a:pt x="96" y="96"/>
                </a:cubicBezTo>
                <a:cubicBezTo>
                  <a:pt x="96" y="95"/>
                  <a:pt x="96" y="95"/>
                  <a:pt x="96" y="95"/>
                </a:cubicBezTo>
                <a:cubicBezTo>
                  <a:pt x="96" y="94"/>
                  <a:pt x="96" y="94"/>
                  <a:pt x="96" y="94"/>
                </a:cubicBezTo>
                <a:cubicBezTo>
                  <a:pt x="96" y="93"/>
                  <a:pt x="96" y="93"/>
                  <a:pt x="96" y="93"/>
                </a:cubicBezTo>
                <a:cubicBezTo>
                  <a:pt x="96" y="93"/>
                  <a:pt x="96" y="93"/>
                  <a:pt x="96" y="93"/>
                </a:cubicBezTo>
                <a:cubicBezTo>
                  <a:pt x="97" y="92"/>
                  <a:pt x="97" y="92"/>
                  <a:pt x="97" y="92"/>
                </a:cubicBezTo>
                <a:cubicBezTo>
                  <a:pt x="97" y="92"/>
                  <a:pt x="97" y="92"/>
                  <a:pt x="97" y="92"/>
                </a:cubicBezTo>
                <a:cubicBezTo>
                  <a:pt x="97" y="91"/>
                  <a:pt x="97" y="91"/>
                  <a:pt x="97" y="91"/>
                </a:cubicBezTo>
                <a:cubicBezTo>
                  <a:pt x="98" y="91"/>
                  <a:pt x="98" y="91"/>
                  <a:pt x="98" y="91"/>
                </a:cubicBezTo>
                <a:cubicBezTo>
                  <a:pt x="98" y="90"/>
                  <a:pt x="98" y="90"/>
                  <a:pt x="98" y="90"/>
                </a:cubicBezTo>
                <a:cubicBezTo>
                  <a:pt x="98" y="90"/>
                  <a:pt x="98" y="90"/>
                  <a:pt x="98" y="90"/>
                </a:cubicBezTo>
                <a:cubicBezTo>
                  <a:pt x="98" y="89"/>
                  <a:pt x="98" y="89"/>
                  <a:pt x="98" y="89"/>
                </a:cubicBezTo>
                <a:cubicBezTo>
                  <a:pt x="98" y="89"/>
                  <a:pt x="98" y="89"/>
                  <a:pt x="98" y="89"/>
                </a:cubicBezTo>
                <a:cubicBezTo>
                  <a:pt x="98" y="88"/>
                  <a:pt x="98" y="88"/>
                  <a:pt x="98" y="88"/>
                </a:cubicBezTo>
                <a:cubicBezTo>
                  <a:pt x="97" y="88"/>
                  <a:pt x="97" y="88"/>
                  <a:pt x="97" y="88"/>
                </a:cubicBezTo>
                <a:cubicBezTo>
                  <a:pt x="97" y="87"/>
                  <a:pt x="97" y="87"/>
                  <a:pt x="97" y="87"/>
                </a:cubicBezTo>
                <a:cubicBezTo>
                  <a:pt x="97" y="87"/>
                  <a:pt x="97" y="87"/>
                  <a:pt x="97" y="87"/>
                </a:cubicBezTo>
                <a:cubicBezTo>
                  <a:pt x="96" y="86"/>
                  <a:pt x="96" y="86"/>
                  <a:pt x="96" y="86"/>
                </a:cubicBezTo>
                <a:cubicBezTo>
                  <a:pt x="95" y="86"/>
                  <a:pt x="95" y="86"/>
                  <a:pt x="95" y="86"/>
                </a:cubicBezTo>
                <a:cubicBezTo>
                  <a:pt x="96" y="86"/>
                  <a:pt x="96" y="86"/>
                  <a:pt x="96" y="86"/>
                </a:cubicBezTo>
                <a:cubicBezTo>
                  <a:pt x="97" y="85"/>
                  <a:pt x="97" y="85"/>
                  <a:pt x="97" y="85"/>
                </a:cubicBezTo>
                <a:cubicBezTo>
                  <a:pt x="97" y="85"/>
                  <a:pt x="97" y="85"/>
                  <a:pt x="97" y="85"/>
                </a:cubicBezTo>
                <a:cubicBezTo>
                  <a:pt x="98" y="84"/>
                  <a:pt x="98" y="84"/>
                  <a:pt x="98" y="84"/>
                </a:cubicBezTo>
                <a:cubicBezTo>
                  <a:pt x="98" y="84"/>
                  <a:pt x="98" y="84"/>
                  <a:pt x="98" y="84"/>
                </a:cubicBezTo>
                <a:cubicBezTo>
                  <a:pt x="98" y="83"/>
                  <a:pt x="98" y="83"/>
                  <a:pt x="98" y="83"/>
                </a:cubicBezTo>
                <a:cubicBezTo>
                  <a:pt x="98" y="83"/>
                  <a:pt x="98" y="83"/>
                  <a:pt x="98" y="83"/>
                </a:cubicBezTo>
                <a:cubicBezTo>
                  <a:pt x="98" y="82"/>
                  <a:pt x="98" y="82"/>
                  <a:pt x="98" y="82"/>
                </a:cubicBezTo>
                <a:cubicBezTo>
                  <a:pt x="98" y="80"/>
                  <a:pt x="98" y="80"/>
                  <a:pt x="98" y="80"/>
                </a:cubicBezTo>
                <a:cubicBezTo>
                  <a:pt x="97" y="79"/>
                  <a:pt x="97" y="79"/>
                  <a:pt x="97" y="79"/>
                </a:cubicBezTo>
                <a:cubicBezTo>
                  <a:pt x="97" y="77"/>
                  <a:pt x="97" y="77"/>
                  <a:pt x="97" y="77"/>
                </a:cubicBezTo>
                <a:cubicBezTo>
                  <a:pt x="97" y="75"/>
                  <a:pt x="97" y="75"/>
                  <a:pt x="97" y="75"/>
                </a:cubicBezTo>
                <a:cubicBezTo>
                  <a:pt x="98" y="75"/>
                  <a:pt x="98" y="75"/>
                  <a:pt x="98" y="75"/>
                </a:cubicBezTo>
                <a:cubicBezTo>
                  <a:pt x="99" y="75"/>
                  <a:pt x="99" y="75"/>
                  <a:pt x="99" y="75"/>
                </a:cubicBezTo>
                <a:cubicBezTo>
                  <a:pt x="100" y="74"/>
                  <a:pt x="100" y="74"/>
                  <a:pt x="100" y="74"/>
                </a:cubicBezTo>
                <a:cubicBezTo>
                  <a:pt x="100" y="74"/>
                  <a:pt x="100" y="74"/>
                  <a:pt x="100" y="74"/>
                </a:cubicBezTo>
                <a:cubicBezTo>
                  <a:pt x="101" y="73"/>
                  <a:pt x="101" y="73"/>
                  <a:pt x="101" y="73"/>
                </a:cubicBezTo>
                <a:cubicBezTo>
                  <a:pt x="101" y="73"/>
                  <a:pt x="101" y="73"/>
                  <a:pt x="101" y="73"/>
                </a:cubicBezTo>
                <a:cubicBezTo>
                  <a:pt x="101" y="72"/>
                  <a:pt x="101" y="72"/>
                  <a:pt x="101" y="72"/>
                </a:cubicBezTo>
                <a:close/>
                <a:moveTo>
                  <a:pt x="56" y="51"/>
                </a:moveTo>
                <a:cubicBezTo>
                  <a:pt x="48" y="60"/>
                  <a:pt x="40" y="56"/>
                  <a:pt x="35" y="51"/>
                </a:cubicBezTo>
                <a:cubicBezTo>
                  <a:pt x="32" y="54"/>
                  <a:pt x="31" y="55"/>
                  <a:pt x="31" y="55"/>
                </a:cubicBezTo>
                <a:cubicBezTo>
                  <a:pt x="22" y="56"/>
                  <a:pt x="22" y="56"/>
                  <a:pt x="22" y="56"/>
                </a:cubicBezTo>
                <a:cubicBezTo>
                  <a:pt x="22" y="56"/>
                  <a:pt x="26" y="53"/>
                  <a:pt x="32" y="49"/>
                </a:cubicBezTo>
                <a:cubicBezTo>
                  <a:pt x="28" y="43"/>
                  <a:pt x="24" y="35"/>
                  <a:pt x="32" y="27"/>
                </a:cubicBezTo>
                <a:cubicBezTo>
                  <a:pt x="41" y="18"/>
                  <a:pt x="65" y="18"/>
                  <a:pt x="65" y="18"/>
                </a:cubicBezTo>
                <a:cubicBezTo>
                  <a:pt x="65" y="18"/>
                  <a:pt x="65" y="43"/>
                  <a:pt x="56" y="51"/>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defTabSz="1219170"/>
            <a:endParaRPr lang="zh-CN" altLang="en-US" sz="2400">
              <a:solidFill>
                <a:srgbClr val="000000"/>
              </a:solidFill>
              <a:latin typeface="Calibri"/>
              <a:ea typeface="宋体" panose="02010600030101010101" pitchFamily="2" charset="-122"/>
            </a:endParaRPr>
          </a:p>
        </p:txBody>
      </p:sp>
      <p:sp>
        <p:nvSpPr>
          <p:cNvPr id="7" name="矩形 6">
            <a:extLst>
              <a:ext uri="{FF2B5EF4-FFF2-40B4-BE49-F238E27FC236}">
                <a16:creationId xmlns:a16="http://schemas.microsoft.com/office/drawing/2014/main" id="{3E12BBEA-5B0E-4363-B74B-58CF7676871B}"/>
              </a:ext>
            </a:extLst>
          </p:cNvPr>
          <p:cNvSpPr/>
          <p:nvPr/>
        </p:nvSpPr>
        <p:spPr>
          <a:xfrm>
            <a:off x="0" y="4978400"/>
            <a:ext cx="584200" cy="1879600"/>
          </a:xfrm>
          <a:prstGeom prst="rect">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59BF2E61-1D37-4692-B0C7-98A0F659CC50}"/>
              </a:ext>
            </a:extLst>
          </p:cNvPr>
          <p:cNvSpPr/>
          <p:nvPr/>
        </p:nvSpPr>
        <p:spPr>
          <a:xfrm>
            <a:off x="584200" y="5308600"/>
            <a:ext cx="584200" cy="1549400"/>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C930EF65-5A69-48D8-AA8D-4B3DCEF12F09}"/>
              </a:ext>
            </a:extLst>
          </p:cNvPr>
          <p:cNvSpPr/>
          <p:nvPr/>
        </p:nvSpPr>
        <p:spPr>
          <a:xfrm>
            <a:off x="1168400" y="5575300"/>
            <a:ext cx="584200" cy="1282700"/>
          </a:xfrm>
          <a:prstGeom prst="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71527B6C-CA23-472B-9287-8939447668DC}"/>
              </a:ext>
            </a:extLst>
          </p:cNvPr>
          <p:cNvSpPr/>
          <p:nvPr/>
        </p:nvSpPr>
        <p:spPr>
          <a:xfrm>
            <a:off x="1752600" y="5816600"/>
            <a:ext cx="584200" cy="1041400"/>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21387C02-65D9-4573-B6A3-717F209C3C76}"/>
              </a:ext>
            </a:extLst>
          </p:cNvPr>
          <p:cNvSpPr/>
          <p:nvPr/>
        </p:nvSpPr>
        <p:spPr>
          <a:xfrm>
            <a:off x="2336800" y="6045200"/>
            <a:ext cx="584200" cy="8128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492353FC-B3A3-4A71-BD06-E477E6713F25}"/>
              </a:ext>
            </a:extLst>
          </p:cNvPr>
          <p:cNvSpPr/>
          <p:nvPr/>
        </p:nvSpPr>
        <p:spPr>
          <a:xfrm>
            <a:off x="2921000" y="5816600"/>
            <a:ext cx="584200" cy="1041400"/>
          </a:xfrm>
          <a:prstGeom prst="rect">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9" name="矩形 48">
            <a:extLst>
              <a:ext uri="{FF2B5EF4-FFF2-40B4-BE49-F238E27FC236}">
                <a16:creationId xmlns:a16="http://schemas.microsoft.com/office/drawing/2014/main" id="{6E464F8A-712C-4856-9429-823A5BF623CD}"/>
              </a:ext>
            </a:extLst>
          </p:cNvPr>
          <p:cNvSpPr/>
          <p:nvPr/>
        </p:nvSpPr>
        <p:spPr>
          <a:xfrm>
            <a:off x="3505200" y="5575298"/>
            <a:ext cx="584200" cy="1282701"/>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0" name="矩形 49">
            <a:extLst>
              <a:ext uri="{FF2B5EF4-FFF2-40B4-BE49-F238E27FC236}">
                <a16:creationId xmlns:a16="http://schemas.microsoft.com/office/drawing/2014/main" id="{13AD9823-2C22-4257-BD02-86589548A081}"/>
              </a:ext>
            </a:extLst>
          </p:cNvPr>
          <p:cNvSpPr/>
          <p:nvPr/>
        </p:nvSpPr>
        <p:spPr>
          <a:xfrm>
            <a:off x="4089400" y="5308600"/>
            <a:ext cx="584200" cy="1549400"/>
          </a:xfrm>
          <a:prstGeom prst="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1" name="矩形 50">
            <a:extLst>
              <a:ext uri="{FF2B5EF4-FFF2-40B4-BE49-F238E27FC236}">
                <a16:creationId xmlns:a16="http://schemas.microsoft.com/office/drawing/2014/main" id="{E3477E6E-48BB-4007-8A6B-EFF629B394E4}"/>
              </a:ext>
            </a:extLst>
          </p:cNvPr>
          <p:cNvSpPr/>
          <p:nvPr/>
        </p:nvSpPr>
        <p:spPr>
          <a:xfrm>
            <a:off x="4673600" y="4991643"/>
            <a:ext cx="584200" cy="1879600"/>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2" name="矩形 51">
            <a:extLst>
              <a:ext uri="{FF2B5EF4-FFF2-40B4-BE49-F238E27FC236}">
                <a16:creationId xmlns:a16="http://schemas.microsoft.com/office/drawing/2014/main" id="{0861C56E-CE21-4779-A416-1A8A048C66E1}"/>
              </a:ext>
            </a:extLst>
          </p:cNvPr>
          <p:cNvSpPr/>
          <p:nvPr/>
        </p:nvSpPr>
        <p:spPr>
          <a:xfrm>
            <a:off x="5257800" y="5308599"/>
            <a:ext cx="584200" cy="1562643"/>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3" name="矩形 52">
            <a:extLst>
              <a:ext uri="{FF2B5EF4-FFF2-40B4-BE49-F238E27FC236}">
                <a16:creationId xmlns:a16="http://schemas.microsoft.com/office/drawing/2014/main" id="{3E37265E-F9B8-49B0-9FAB-93E2C83F38C0}"/>
              </a:ext>
            </a:extLst>
          </p:cNvPr>
          <p:cNvSpPr/>
          <p:nvPr/>
        </p:nvSpPr>
        <p:spPr>
          <a:xfrm>
            <a:off x="5842000" y="5575297"/>
            <a:ext cx="584200" cy="1295945"/>
          </a:xfrm>
          <a:prstGeom prst="rect">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4" name="矩形 53">
            <a:extLst>
              <a:ext uri="{FF2B5EF4-FFF2-40B4-BE49-F238E27FC236}">
                <a16:creationId xmlns:a16="http://schemas.microsoft.com/office/drawing/2014/main" id="{71B5A639-43EF-4001-A562-87B6894FBC33}"/>
              </a:ext>
            </a:extLst>
          </p:cNvPr>
          <p:cNvSpPr/>
          <p:nvPr/>
        </p:nvSpPr>
        <p:spPr>
          <a:xfrm>
            <a:off x="6426200" y="5816599"/>
            <a:ext cx="584200" cy="1054643"/>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5" name="矩形 54">
            <a:extLst>
              <a:ext uri="{FF2B5EF4-FFF2-40B4-BE49-F238E27FC236}">
                <a16:creationId xmlns:a16="http://schemas.microsoft.com/office/drawing/2014/main" id="{A7E06E25-49BB-455E-BAE4-07AB2164961E}"/>
              </a:ext>
            </a:extLst>
          </p:cNvPr>
          <p:cNvSpPr/>
          <p:nvPr/>
        </p:nvSpPr>
        <p:spPr>
          <a:xfrm>
            <a:off x="7010400" y="6045199"/>
            <a:ext cx="584200" cy="826043"/>
          </a:xfrm>
          <a:prstGeom prst="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6" name="矩形 55">
            <a:extLst>
              <a:ext uri="{FF2B5EF4-FFF2-40B4-BE49-F238E27FC236}">
                <a16:creationId xmlns:a16="http://schemas.microsoft.com/office/drawing/2014/main" id="{3ECB5434-A51B-47D3-A0D0-0B9150C2FD9D}"/>
              </a:ext>
            </a:extLst>
          </p:cNvPr>
          <p:cNvSpPr/>
          <p:nvPr/>
        </p:nvSpPr>
        <p:spPr>
          <a:xfrm>
            <a:off x="7594600" y="5816599"/>
            <a:ext cx="584200" cy="1054644"/>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7" name="矩形 56">
            <a:extLst>
              <a:ext uri="{FF2B5EF4-FFF2-40B4-BE49-F238E27FC236}">
                <a16:creationId xmlns:a16="http://schemas.microsoft.com/office/drawing/2014/main" id="{D8DF4F31-E219-45E9-AF64-0BBB51AEFB16}"/>
              </a:ext>
            </a:extLst>
          </p:cNvPr>
          <p:cNvSpPr/>
          <p:nvPr/>
        </p:nvSpPr>
        <p:spPr>
          <a:xfrm>
            <a:off x="8178800" y="5575297"/>
            <a:ext cx="584200" cy="1295946"/>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8" name="矩形 57">
            <a:extLst>
              <a:ext uri="{FF2B5EF4-FFF2-40B4-BE49-F238E27FC236}">
                <a16:creationId xmlns:a16="http://schemas.microsoft.com/office/drawing/2014/main" id="{65E20A06-6660-4E63-AD21-97A94B579812}"/>
              </a:ext>
            </a:extLst>
          </p:cNvPr>
          <p:cNvSpPr/>
          <p:nvPr/>
        </p:nvSpPr>
        <p:spPr>
          <a:xfrm>
            <a:off x="8763000" y="5308599"/>
            <a:ext cx="584200" cy="1562644"/>
          </a:xfrm>
          <a:prstGeom prst="rect">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0" name="矩形 59">
            <a:extLst>
              <a:ext uri="{FF2B5EF4-FFF2-40B4-BE49-F238E27FC236}">
                <a16:creationId xmlns:a16="http://schemas.microsoft.com/office/drawing/2014/main" id="{F36AA89C-BA07-4102-814C-9094C6DB8BEB}"/>
              </a:ext>
            </a:extLst>
          </p:cNvPr>
          <p:cNvSpPr/>
          <p:nvPr/>
        </p:nvSpPr>
        <p:spPr>
          <a:xfrm>
            <a:off x="9347200" y="4978400"/>
            <a:ext cx="584200" cy="1879600"/>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1" name="矩形 60">
            <a:extLst>
              <a:ext uri="{FF2B5EF4-FFF2-40B4-BE49-F238E27FC236}">
                <a16:creationId xmlns:a16="http://schemas.microsoft.com/office/drawing/2014/main" id="{E18CDB52-07EA-4D49-9057-DF1985938D7B}"/>
              </a:ext>
            </a:extLst>
          </p:cNvPr>
          <p:cNvSpPr/>
          <p:nvPr/>
        </p:nvSpPr>
        <p:spPr>
          <a:xfrm>
            <a:off x="9931400" y="5308598"/>
            <a:ext cx="584200" cy="1549401"/>
          </a:xfrm>
          <a:prstGeom prst="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2" name="矩形 61">
            <a:extLst>
              <a:ext uri="{FF2B5EF4-FFF2-40B4-BE49-F238E27FC236}">
                <a16:creationId xmlns:a16="http://schemas.microsoft.com/office/drawing/2014/main" id="{92C03BEB-D016-46C7-8B60-7B78D8A564C0}"/>
              </a:ext>
            </a:extLst>
          </p:cNvPr>
          <p:cNvSpPr/>
          <p:nvPr/>
        </p:nvSpPr>
        <p:spPr>
          <a:xfrm>
            <a:off x="10515600" y="5575296"/>
            <a:ext cx="584200" cy="1282703"/>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3" name="矩形 62">
            <a:extLst>
              <a:ext uri="{FF2B5EF4-FFF2-40B4-BE49-F238E27FC236}">
                <a16:creationId xmlns:a16="http://schemas.microsoft.com/office/drawing/2014/main" id="{C687757A-C079-415A-B642-7E0C90CDFF97}"/>
              </a:ext>
            </a:extLst>
          </p:cNvPr>
          <p:cNvSpPr/>
          <p:nvPr/>
        </p:nvSpPr>
        <p:spPr>
          <a:xfrm>
            <a:off x="11099800" y="5816598"/>
            <a:ext cx="584200" cy="1041401"/>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4" name="矩形 63">
            <a:extLst>
              <a:ext uri="{FF2B5EF4-FFF2-40B4-BE49-F238E27FC236}">
                <a16:creationId xmlns:a16="http://schemas.microsoft.com/office/drawing/2014/main" id="{38D4D95E-C26B-4B51-92A1-3DE76732F291}"/>
              </a:ext>
            </a:extLst>
          </p:cNvPr>
          <p:cNvSpPr/>
          <p:nvPr/>
        </p:nvSpPr>
        <p:spPr>
          <a:xfrm>
            <a:off x="11684000" y="6045198"/>
            <a:ext cx="508000" cy="812801"/>
          </a:xfrm>
          <a:prstGeom prst="rect">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326312534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9F6E0E01-EDAA-48D4-B5EA-4EE270286ED0}"/>
              </a:ext>
            </a:extLst>
          </p:cNvPr>
          <p:cNvGrpSpPr/>
          <p:nvPr/>
        </p:nvGrpSpPr>
        <p:grpSpPr>
          <a:xfrm>
            <a:off x="0" y="134819"/>
            <a:ext cx="12192000" cy="643944"/>
            <a:chOff x="0" y="134819"/>
            <a:chExt cx="12192000" cy="643944"/>
          </a:xfrm>
        </p:grpSpPr>
        <p:sp>
          <p:nvSpPr>
            <p:cNvPr id="8" name="矩形 7">
              <a:extLst>
                <a:ext uri="{FF2B5EF4-FFF2-40B4-BE49-F238E27FC236}">
                  <a16:creationId xmlns:a16="http://schemas.microsoft.com/office/drawing/2014/main" id="{3C9F602A-2A1A-4CEE-8833-04DCE080E687}"/>
                </a:ext>
              </a:extLst>
            </p:cNvPr>
            <p:cNvSpPr/>
            <p:nvPr/>
          </p:nvSpPr>
          <p:spPr>
            <a:xfrm>
              <a:off x="0" y="351362"/>
              <a:ext cx="3943255" cy="22174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a:extLst>
                <a:ext uri="{FF2B5EF4-FFF2-40B4-BE49-F238E27FC236}">
                  <a16:creationId xmlns:a16="http://schemas.microsoft.com/office/drawing/2014/main" id="{2977F360-9961-45B5-A06F-482E6795B899}"/>
                </a:ext>
              </a:extLst>
            </p:cNvPr>
            <p:cNvSpPr/>
            <p:nvPr/>
          </p:nvSpPr>
          <p:spPr>
            <a:xfrm>
              <a:off x="4234543" y="134819"/>
              <a:ext cx="3722915" cy="643944"/>
            </a:xfrm>
            <a:custGeom>
              <a:avLst/>
              <a:gdLst>
                <a:gd name="connsiteX0" fmla="*/ 0 w 4441373"/>
                <a:gd name="connsiteY0" fmla="*/ 0 h 957943"/>
                <a:gd name="connsiteX1" fmla="*/ 4441369 w 4441373"/>
                <a:gd name="connsiteY1" fmla="*/ 0 h 957943"/>
                <a:gd name="connsiteX2" fmla="*/ 3494316 w 4441373"/>
                <a:gd name="connsiteY2" fmla="*/ 478970 h 957943"/>
                <a:gd name="connsiteX3" fmla="*/ 4441373 w 4441373"/>
                <a:gd name="connsiteY3" fmla="*/ 957943 h 957943"/>
                <a:gd name="connsiteX4" fmla="*/ 0 w 4441373"/>
                <a:gd name="connsiteY4" fmla="*/ 957943 h 957943"/>
                <a:gd name="connsiteX5" fmla="*/ 0 w 4441373"/>
                <a:gd name="connsiteY5" fmla="*/ 956305 h 957943"/>
                <a:gd name="connsiteX6" fmla="*/ 943818 w 4441373"/>
                <a:gd name="connsiteY6" fmla="*/ 478971 h 957943"/>
                <a:gd name="connsiteX7" fmla="*/ 0 w 4441373"/>
                <a:gd name="connsiteY7" fmla="*/ 1636 h 95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1373" h="957943">
                  <a:moveTo>
                    <a:pt x="0" y="0"/>
                  </a:moveTo>
                  <a:lnTo>
                    <a:pt x="4441369" y="0"/>
                  </a:lnTo>
                  <a:lnTo>
                    <a:pt x="3494316" y="478970"/>
                  </a:lnTo>
                  <a:lnTo>
                    <a:pt x="4441373" y="957943"/>
                  </a:lnTo>
                  <a:lnTo>
                    <a:pt x="0" y="957943"/>
                  </a:lnTo>
                  <a:lnTo>
                    <a:pt x="0" y="956305"/>
                  </a:lnTo>
                  <a:lnTo>
                    <a:pt x="943818" y="478971"/>
                  </a:lnTo>
                  <a:lnTo>
                    <a:pt x="0" y="1636"/>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a:extLst>
                <a:ext uri="{FF2B5EF4-FFF2-40B4-BE49-F238E27FC236}">
                  <a16:creationId xmlns:a16="http://schemas.microsoft.com/office/drawing/2014/main" id="{39BC55C9-56CE-4170-848E-01B4FBAAB835}"/>
                </a:ext>
              </a:extLst>
            </p:cNvPr>
            <p:cNvSpPr/>
            <p:nvPr/>
          </p:nvSpPr>
          <p:spPr>
            <a:xfrm>
              <a:off x="8248745" y="345919"/>
              <a:ext cx="3943255" cy="22174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7E38300-F777-4FCB-AEBD-269FB83C229B}"/>
                </a:ext>
              </a:extLst>
            </p:cNvPr>
            <p:cNvSpPr/>
            <p:nvPr/>
          </p:nvSpPr>
          <p:spPr>
            <a:xfrm>
              <a:off x="4087505" y="312539"/>
              <a:ext cx="288501" cy="288501"/>
            </a:xfrm>
            <a:prstGeom prst="ellipse">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291D743-18FF-4F84-B15C-9F55D4A0EEB6}"/>
                </a:ext>
              </a:extLst>
            </p:cNvPr>
            <p:cNvSpPr/>
            <p:nvPr/>
          </p:nvSpPr>
          <p:spPr>
            <a:xfrm>
              <a:off x="7826882" y="312539"/>
              <a:ext cx="288501" cy="288501"/>
            </a:xfrm>
            <a:prstGeom prst="ellipse">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5" name="Freeform 53">
            <a:extLst>
              <a:ext uri="{FF2B5EF4-FFF2-40B4-BE49-F238E27FC236}">
                <a16:creationId xmlns:a16="http://schemas.microsoft.com/office/drawing/2014/main" id="{203E4D2B-2C7A-43DF-A8BC-3376428F061B}"/>
              </a:ext>
            </a:extLst>
          </p:cNvPr>
          <p:cNvSpPr>
            <a:spLocks/>
          </p:cNvSpPr>
          <p:nvPr/>
        </p:nvSpPr>
        <p:spPr bwMode="auto">
          <a:xfrm flipV="1">
            <a:off x="165290" y="-483"/>
            <a:ext cx="929" cy="818"/>
          </a:xfrm>
          <a:custGeom>
            <a:avLst/>
            <a:gdLst>
              <a:gd name="T0" fmla="*/ 0 w 4"/>
              <a:gd name="T1" fmla="*/ 3 h 3"/>
              <a:gd name="T2" fmla="*/ 4 w 4"/>
              <a:gd name="T3" fmla="*/ 3 h 3"/>
              <a:gd name="T4" fmla="*/ 0 w 4"/>
              <a:gd name="T5" fmla="*/ 0 h 3"/>
              <a:gd name="T6" fmla="*/ 0 w 4"/>
              <a:gd name="T7" fmla="*/ 3 h 3"/>
            </a:gdLst>
            <a:ahLst/>
            <a:cxnLst>
              <a:cxn ang="0">
                <a:pos x="T0" y="T1"/>
              </a:cxn>
              <a:cxn ang="0">
                <a:pos x="T2" y="T3"/>
              </a:cxn>
              <a:cxn ang="0">
                <a:pos x="T4" y="T5"/>
              </a:cxn>
              <a:cxn ang="0">
                <a:pos x="T6" y="T7"/>
              </a:cxn>
            </a:cxnLst>
            <a:rect l="0" t="0" r="r" b="b"/>
            <a:pathLst>
              <a:path w="4" h="3">
                <a:moveTo>
                  <a:pt x="0" y="3"/>
                </a:moveTo>
                <a:lnTo>
                  <a:pt x="4" y="3"/>
                </a:lnTo>
                <a:cubicBezTo>
                  <a:pt x="3" y="2"/>
                  <a:pt x="1" y="1"/>
                  <a:pt x="0" y="0"/>
                </a:cubicBezTo>
                <a:lnTo>
                  <a:pt x="0" y="3"/>
                </a:lnTo>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Calibri" panose="020F0502020204030204"/>
              <a:ea typeface="宋体" panose="02010600030101010101" pitchFamily="2" charset="-122"/>
              <a:cs typeface="+mn-cs"/>
            </a:endParaRPr>
          </a:p>
        </p:txBody>
      </p:sp>
      <p:sp>
        <p:nvSpPr>
          <p:cNvPr id="4" name="矩形 3">
            <a:extLst>
              <a:ext uri="{FF2B5EF4-FFF2-40B4-BE49-F238E27FC236}">
                <a16:creationId xmlns:a16="http://schemas.microsoft.com/office/drawing/2014/main" id="{A1CEDCE3-6FEE-4519-9E5A-9A968315E716}"/>
              </a:ext>
            </a:extLst>
          </p:cNvPr>
          <p:cNvSpPr/>
          <p:nvPr/>
        </p:nvSpPr>
        <p:spPr>
          <a:xfrm>
            <a:off x="4523044" y="84440"/>
            <a:ext cx="3145913" cy="769441"/>
          </a:xfrm>
          <a:prstGeom prst="rect">
            <a:avLst/>
          </a:prstGeom>
        </p:spPr>
        <p:txBody>
          <a:bodyPr wrap="square">
            <a:spAutoFit/>
          </a:bodyPr>
          <a:lstStyle/>
          <a:p>
            <a:pPr algn="ctr"/>
            <a:r>
              <a:rPr lang="zh-CN" altLang="en-US" sz="2400" b="1" dirty="0">
                <a:solidFill>
                  <a:schemeClr val="bg1"/>
                </a:solidFill>
                <a:latin typeface="汉仪综艺体简" panose="02010609000101010101" pitchFamily="49" charset="-122"/>
                <a:ea typeface="汉仪综艺体简" panose="02010609000101010101" pitchFamily="49" charset="-122"/>
                <a:cs typeface="阿里巴巴普惠体 B" panose="00020600040101010101" pitchFamily="18" charset="-122"/>
              </a:rPr>
              <a:t>项目背景</a:t>
            </a:r>
            <a:endParaRPr lang="en-US" altLang="zh-CN" sz="2400" b="1" dirty="0">
              <a:solidFill>
                <a:schemeClr val="bg1"/>
              </a:solidFill>
              <a:latin typeface="汉仪综艺体简" panose="02010609000101010101" pitchFamily="49" charset="-122"/>
              <a:ea typeface="汉仪综艺体简" panose="02010609000101010101" pitchFamily="49" charset="-122"/>
              <a:cs typeface="阿里巴巴普惠体 B" panose="00020600040101010101" pitchFamily="18" charset="-122"/>
            </a:endParaRPr>
          </a:p>
          <a:p>
            <a:pPr algn="ctr"/>
            <a:r>
              <a:rPr lang="en-US" altLang="zh-CN" sz="2000" b="1" dirty="0">
                <a:solidFill>
                  <a:schemeClr val="bg1"/>
                </a:solidFill>
                <a:latin typeface="Adobe Arabic" panose="02040503050201020203" pitchFamily="18" charset="-78"/>
                <a:ea typeface="汉仪综艺体简" panose="02010609000101010101" pitchFamily="49" charset="-122"/>
                <a:cs typeface="Adobe Arabic" panose="02040503050201020203" pitchFamily="18" charset="-78"/>
              </a:rPr>
              <a:t>background</a:t>
            </a:r>
            <a:endParaRPr lang="zh-CN" altLang="en-US" sz="2400" dirty="0">
              <a:solidFill>
                <a:schemeClr val="bg1"/>
              </a:solidFill>
              <a:latin typeface="Adobe Arabic" panose="02040503050201020203" pitchFamily="18" charset="-78"/>
              <a:cs typeface="Adobe Arabic" panose="02040503050201020203" pitchFamily="18" charset="-78"/>
            </a:endParaRPr>
          </a:p>
        </p:txBody>
      </p:sp>
      <p:sp>
        <p:nvSpPr>
          <p:cNvPr id="106" name="Freeform 21">
            <a:extLst>
              <a:ext uri="{FF2B5EF4-FFF2-40B4-BE49-F238E27FC236}">
                <a16:creationId xmlns:a16="http://schemas.microsoft.com/office/drawing/2014/main" id="{590200C5-7467-4C2E-805A-4469D7FD7C8B}"/>
              </a:ext>
            </a:extLst>
          </p:cNvPr>
          <p:cNvSpPr>
            <a:spLocks noEditPoints="1"/>
          </p:cNvSpPr>
          <p:nvPr/>
        </p:nvSpPr>
        <p:spPr bwMode="auto">
          <a:xfrm>
            <a:off x="541815" y="1823721"/>
            <a:ext cx="2859623" cy="3830320"/>
          </a:xfrm>
          <a:custGeom>
            <a:avLst/>
            <a:gdLst>
              <a:gd name="T0" fmla="*/ 6440 w 6440"/>
              <a:gd name="T1" fmla="*/ 6630 h 8597"/>
              <a:gd name="T2" fmla="*/ 4125 w 6440"/>
              <a:gd name="T3" fmla="*/ 8597 h 8597"/>
              <a:gd name="T4" fmla="*/ 2396 w 6440"/>
              <a:gd name="T5" fmla="*/ 8268 h 8597"/>
              <a:gd name="T6" fmla="*/ 945 w 6440"/>
              <a:gd name="T7" fmla="*/ 7658 h 8597"/>
              <a:gd name="T8" fmla="*/ 681 w 6440"/>
              <a:gd name="T9" fmla="*/ 6954 h 8597"/>
              <a:gd name="T10" fmla="*/ 821 w 6440"/>
              <a:gd name="T11" fmla="*/ 6688 h 8597"/>
              <a:gd name="T12" fmla="*/ 961 w 6440"/>
              <a:gd name="T13" fmla="*/ 6490 h 8597"/>
              <a:gd name="T14" fmla="*/ 913 w 6440"/>
              <a:gd name="T15" fmla="*/ 6136 h 8597"/>
              <a:gd name="T16" fmla="*/ 866 w 6440"/>
              <a:gd name="T17" fmla="*/ 5770 h 8597"/>
              <a:gd name="T18" fmla="*/ 791 w 6440"/>
              <a:gd name="T19" fmla="*/ 4274 h 8597"/>
              <a:gd name="T20" fmla="*/ 749 w 6440"/>
              <a:gd name="T21" fmla="*/ 3279 h 8597"/>
              <a:gd name="T22" fmla="*/ 749 w 6440"/>
              <a:gd name="T23" fmla="*/ 3068 h 8597"/>
              <a:gd name="T24" fmla="*/ 738 w 6440"/>
              <a:gd name="T25" fmla="*/ 2908 h 8597"/>
              <a:gd name="T26" fmla="*/ 512 w 6440"/>
              <a:gd name="T27" fmla="*/ 2908 h 8597"/>
              <a:gd name="T28" fmla="*/ 240 w 6440"/>
              <a:gd name="T29" fmla="*/ 2840 h 8597"/>
              <a:gd name="T30" fmla="*/ 0 w 6440"/>
              <a:gd name="T31" fmla="*/ 1761 h 8597"/>
              <a:gd name="T32" fmla="*/ 320 w 6440"/>
              <a:gd name="T33" fmla="*/ 1451 h 8597"/>
              <a:gd name="T34" fmla="*/ 515 w 6440"/>
              <a:gd name="T35" fmla="*/ 1400 h 8597"/>
              <a:gd name="T36" fmla="*/ 529 w 6440"/>
              <a:gd name="T37" fmla="*/ 1290 h 8597"/>
              <a:gd name="T38" fmla="*/ 519 w 6440"/>
              <a:gd name="T39" fmla="*/ 1090 h 8597"/>
              <a:gd name="T40" fmla="*/ 508 w 6440"/>
              <a:gd name="T41" fmla="*/ 876 h 8597"/>
              <a:gd name="T42" fmla="*/ 486 w 6440"/>
              <a:gd name="T43" fmla="*/ 493 h 8597"/>
              <a:gd name="T44" fmla="*/ 881 w 6440"/>
              <a:gd name="T45" fmla="*/ 172 h 8597"/>
              <a:gd name="T46" fmla="*/ 1374 w 6440"/>
              <a:gd name="T47" fmla="*/ 0 h 8597"/>
              <a:gd name="T48" fmla="*/ 1645 w 6440"/>
              <a:gd name="T49" fmla="*/ 258 h 8597"/>
              <a:gd name="T50" fmla="*/ 2324 w 6440"/>
              <a:gd name="T51" fmla="*/ 44 h 8597"/>
              <a:gd name="T52" fmla="*/ 2629 w 6440"/>
              <a:gd name="T53" fmla="*/ 463 h 8597"/>
              <a:gd name="T54" fmla="*/ 3420 w 6440"/>
              <a:gd name="T55" fmla="*/ 345 h 8597"/>
              <a:gd name="T56" fmla="*/ 3739 w 6440"/>
              <a:gd name="T57" fmla="*/ 380 h 8597"/>
              <a:gd name="T58" fmla="*/ 4473 w 6440"/>
              <a:gd name="T59" fmla="*/ 452 h 8597"/>
              <a:gd name="T60" fmla="*/ 5097 w 6440"/>
              <a:gd name="T61" fmla="*/ 830 h 8597"/>
              <a:gd name="T62" fmla="*/ 5857 w 6440"/>
              <a:gd name="T63" fmla="*/ 1869 h 8597"/>
              <a:gd name="T64" fmla="*/ 5561 w 6440"/>
              <a:gd name="T65" fmla="*/ 3074 h 8597"/>
              <a:gd name="T66" fmla="*/ 4875 w 6440"/>
              <a:gd name="T67" fmla="*/ 4045 h 8597"/>
              <a:gd name="T68" fmla="*/ 5314 w 6440"/>
              <a:gd name="T69" fmla="*/ 4326 h 8597"/>
              <a:gd name="T70" fmla="*/ 6137 w 6440"/>
              <a:gd name="T71" fmla="*/ 5338 h 8597"/>
              <a:gd name="T72" fmla="*/ 6440 w 6440"/>
              <a:gd name="T73" fmla="*/ 6630 h 8597"/>
              <a:gd name="T74" fmla="*/ 3845 w 6440"/>
              <a:gd name="T75" fmla="*/ 2571 h 8597"/>
              <a:gd name="T76" fmla="*/ 3574 w 6440"/>
              <a:gd name="T77" fmla="*/ 2294 h 8597"/>
              <a:gd name="T78" fmla="*/ 3080 w 6440"/>
              <a:gd name="T79" fmla="*/ 2173 h 8597"/>
              <a:gd name="T80" fmla="*/ 2574 w 6440"/>
              <a:gd name="T81" fmla="*/ 2232 h 8597"/>
              <a:gd name="T82" fmla="*/ 2632 w 6440"/>
              <a:gd name="T83" fmla="*/ 3195 h 8597"/>
              <a:gd name="T84" fmla="*/ 3426 w 6440"/>
              <a:gd name="T85" fmla="*/ 2868 h 8597"/>
              <a:gd name="T86" fmla="*/ 3845 w 6440"/>
              <a:gd name="T87" fmla="*/ 2571 h 8597"/>
              <a:gd name="T88" fmla="*/ 4447 w 6440"/>
              <a:gd name="T89" fmla="*/ 6832 h 8597"/>
              <a:gd name="T90" fmla="*/ 3743 w 6440"/>
              <a:gd name="T91" fmla="*/ 5853 h 8597"/>
              <a:gd name="T92" fmla="*/ 2741 w 6440"/>
              <a:gd name="T93" fmla="*/ 5304 h 8597"/>
              <a:gd name="T94" fmla="*/ 2717 w 6440"/>
              <a:gd name="T95" fmla="*/ 5667 h 8597"/>
              <a:gd name="T96" fmla="*/ 2695 w 6440"/>
              <a:gd name="T97" fmla="*/ 5988 h 8597"/>
              <a:gd name="T98" fmla="*/ 2719 w 6440"/>
              <a:gd name="T99" fmla="*/ 6267 h 8597"/>
              <a:gd name="T100" fmla="*/ 2751 w 6440"/>
              <a:gd name="T101" fmla="*/ 6505 h 8597"/>
              <a:gd name="T102" fmla="*/ 3435 w 6440"/>
              <a:gd name="T103" fmla="*/ 6760 h 8597"/>
              <a:gd name="T104" fmla="*/ 3926 w 6440"/>
              <a:gd name="T105" fmla="*/ 6945 h 8597"/>
              <a:gd name="T106" fmla="*/ 4276 w 6440"/>
              <a:gd name="T107" fmla="*/ 7045 h 8597"/>
              <a:gd name="T108" fmla="*/ 4389 w 6440"/>
              <a:gd name="T109" fmla="*/ 6975 h 8597"/>
              <a:gd name="T110" fmla="*/ 4447 w 6440"/>
              <a:gd name="T111" fmla="*/ 6832 h 8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440" h="8597">
                <a:moveTo>
                  <a:pt x="6440" y="6630"/>
                </a:moveTo>
                <a:cubicBezTo>
                  <a:pt x="6440" y="7941"/>
                  <a:pt x="5668" y="8597"/>
                  <a:pt x="4125" y="8597"/>
                </a:cubicBezTo>
                <a:cubicBezTo>
                  <a:pt x="3752" y="8597"/>
                  <a:pt x="3176" y="8487"/>
                  <a:pt x="2396" y="8268"/>
                </a:cubicBezTo>
                <a:cubicBezTo>
                  <a:pt x="1607" y="8055"/>
                  <a:pt x="1123" y="7851"/>
                  <a:pt x="945" y="7658"/>
                </a:cubicBezTo>
                <a:cubicBezTo>
                  <a:pt x="769" y="7492"/>
                  <a:pt x="681" y="7258"/>
                  <a:pt x="681" y="6954"/>
                </a:cubicBezTo>
                <a:cubicBezTo>
                  <a:pt x="681" y="6906"/>
                  <a:pt x="727" y="6817"/>
                  <a:pt x="821" y="6688"/>
                </a:cubicBezTo>
                <a:cubicBezTo>
                  <a:pt x="915" y="6558"/>
                  <a:pt x="961" y="6492"/>
                  <a:pt x="961" y="6490"/>
                </a:cubicBezTo>
                <a:cubicBezTo>
                  <a:pt x="961" y="6412"/>
                  <a:pt x="945" y="6295"/>
                  <a:pt x="913" y="6136"/>
                </a:cubicBezTo>
                <a:cubicBezTo>
                  <a:pt x="882" y="5978"/>
                  <a:pt x="866" y="5856"/>
                  <a:pt x="866" y="5770"/>
                </a:cubicBezTo>
                <a:cubicBezTo>
                  <a:pt x="859" y="5456"/>
                  <a:pt x="834" y="4957"/>
                  <a:pt x="791" y="4274"/>
                </a:cubicBezTo>
                <a:cubicBezTo>
                  <a:pt x="756" y="3715"/>
                  <a:pt x="742" y="3383"/>
                  <a:pt x="749" y="3279"/>
                </a:cubicBezTo>
                <a:cubicBezTo>
                  <a:pt x="757" y="3211"/>
                  <a:pt x="757" y="3141"/>
                  <a:pt x="749" y="3068"/>
                </a:cubicBezTo>
                <a:cubicBezTo>
                  <a:pt x="741" y="2981"/>
                  <a:pt x="738" y="2928"/>
                  <a:pt x="738" y="2908"/>
                </a:cubicBezTo>
                <a:lnTo>
                  <a:pt x="512" y="2908"/>
                </a:lnTo>
                <a:cubicBezTo>
                  <a:pt x="391" y="2908"/>
                  <a:pt x="301" y="2885"/>
                  <a:pt x="240" y="2840"/>
                </a:cubicBezTo>
                <a:cubicBezTo>
                  <a:pt x="80" y="2522"/>
                  <a:pt x="0" y="2162"/>
                  <a:pt x="0" y="1761"/>
                </a:cubicBezTo>
                <a:cubicBezTo>
                  <a:pt x="0" y="1622"/>
                  <a:pt x="107" y="1518"/>
                  <a:pt x="320" y="1451"/>
                </a:cubicBezTo>
                <a:cubicBezTo>
                  <a:pt x="352" y="1444"/>
                  <a:pt x="417" y="1427"/>
                  <a:pt x="515" y="1400"/>
                </a:cubicBezTo>
                <a:cubicBezTo>
                  <a:pt x="519" y="1393"/>
                  <a:pt x="523" y="1356"/>
                  <a:pt x="529" y="1290"/>
                </a:cubicBezTo>
                <a:cubicBezTo>
                  <a:pt x="529" y="1250"/>
                  <a:pt x="526" y="1183"/>
                  <a:pt x="519" y="1090"/>
                </a:cubicBezTo>
                <a:cubicBezTo>
                  <a:pt x="511" y="996"/>
                  <a:pt x="508" y="925"/>
                  <a:pt x="508" y="876"/>
                </a:cubicBezTo>
                <a:cubicBezTo>
                  <a:pt x="493" y="797"/>
                  <a:pt x="486" y="670"/>
                  <a:pt x="486" y="493"/>
                </a:cubicBezTo>
                <a:cubicBezTo>
                  <a:pt x="519" y="394"/>
                  <a:pt x="651" y="287"/>
                  <a:pt x="881" y="172"/>
                </a:cubicBezTo>
                <a:cubicBezTo>
                  <a:pt x="1112" y="57"/>
                  <a:pt x="1276" y="0"/>
                  <a:pt x="1374" y="0"/>
                </a:cubicBezTo>
                <a:cubicBezTo>
                  <a:pt x="1478" y="0"/>
                  <a:pt x="1569" y="86"/>
                  <a:pt x="1645" y="258"/>
                </a:cubicBezTo>
                <a:cubicBezTo>
                  <a:pt x="1959" y="115"/>
                  <a:pt x="2186" y="44"/>
                  <a:pt x="2324" y="44"/>
                </a:cubicBezTo>
                <a:cubicBezTo>
                  <a:pt x="2507" y="44"/>
                  <a:pt x="2609" y="183"/>
                  <a:pt x="2629" y="463"/>
                </a:cubicBezTo>
                <a:cubicBezTo>
                  <a:pt x="3120" y="384"/>
                  <a:pt x="3383" y="345"/>
                  <a:pt x="3420" y="345"/>
                </a:cubicBezTo>
                <a:cubicBezTo>
                  <a:pt x="3483" y="354"/>
                  <a:pt x="3590" y="365"/>
                  <a:pt x="3739" y="380"/>
                </a:cubicBezTo>
                <a:cubicBezTo>
                  <a:pt x="4177" y="415"/>
                  <a:pt x="4421" y="440"/>
                  <a:pt x="4473" y="452"/>
                </a:cubicBezTo>
                <a:cubicBezTo>
                  <a:pt x="4753" y="524"/>
                  <a:pt x="4961" y="650"/>
                  <a:pt x="5097" y="830"/>
                </a:cubicBezTo>
                <a:cubicBezTo>
                  <a:pt x="5604" y="1164"/>
                  <a:pt x="5857" y="1510"/>
                  <a:pt x="5857" y="1869"/>
                </a:cubicBezTo>
                <a:cubicBezTo>
                  <a:pt x="5857" y="2251"/>
                  <a:pt x="5759" y="2653"/>
                  <a:pt x="5561" y="3074"/>
                </a:cubicBezTo>
                <a:cubicBezTo>
                  <a:pt x="5363" y="3496"/>
                  <a:pt x="5134" y="3819"/>
                  <a:pt x="4875" y="4045"/>
                </a:cubicBezTo>
                <a:cubicBezTo>
                  <a:pt x="4951" y="4077"/>
                  <a:pt x="5097" y="4171"/>
                  <a:pt x="5314" y="4326"/>
                </a:cubicBezTo>
                <a:cubicBezTo>
                  <a:pt x="5661" y="4575"/>
                  <a:pt x="5936" y="4912"/>
                  <a:pt x="6137" y="5338"/>
                </a:cubicBezTo>
                <a:cubicBezTo>
                  <a:pt x="6339" y="5764"/>
                  <a:pt x="6440" y="6194"/>
                  <a:pt x="6440" y="6630"/>
                </a:cubicBezTo>
                <a:close/>
                <a:moveTo>
                  <a:pt x="3845" y="2571"/>
                </a:moveTo>
                <a:cubicBezTo>
                  <a:pt x="3845" y="2468"/>
                  <a:pt x="3754" y="2376"/>
                  <a:pt x="3574" y="2294"/>
                </a:cubicBezTo>
                <a:cubicBezTo>
                  <a:pt x="3399" y="2214"/>
                  <a:pt x="3234" y="2173"/>
                  <a:pt x="3080" y="2173"/>
                </a:cubicBezTo>
                <a:cubicBezTo>
                  <a:pt x="2883" y="2173"/>
                  <a:pt x="2714" y="2193"/>
                  <a:pt x="2574" y="2232"/>
                </a:cubicBezTo>
                <a:lnTo>
                  <a:pt x="2632" y="3195"/>
                </a:lnTo>
                <a:cubicBezTo>
                  <a:pt x="2768" y="3123"/>
                  <a:pt x="3033" y="3014"/>
                  <a:pt x="3426" y="2868"/>
                </a:cubicBezTo>
                <a:cubicBezTo>
                  <a:pt x="3705" y="2764"/>
                  <a:pt x="3845" y="2665"/>
                  <a:pt x="3845" y="2571"/>
                </a:cubicBezTo>
                <a:close/>
                <a:moveTo>
                  <a:pt x="4447" y="6832"/>
                </a:moveTo>
                <a:cubicBezTo>
                  <a:pt x="4447" y="6573"/>
                  <a:pt x="4213" y="6247"/>
                  <a:pt x="3743" y="5853"/>
                </a:cubicBezTo>
                <a:cubicBezTo>
                  <a:pt x="3273" y="5459"/>
                  <a:pt x="2939" y="5276"/>
                  <a:pt x="2741" y="5304"/>
                </a:cubicBezTo>
                <a:cubicBezTo>
                  <a:pt x="2741" y="5321"/>
                  <a:pt x="2733" y="5442"/>
                  <a:pt x="2717" y="5667"/>
                </a:cubicBezTo>
                <a:lnTo>
                  <a:pt x="2695" y="5988"/>
                </a:lnTo>
                <a:cubicBezTo>
                  <a:pt x="2689" y="6044"/>
                  <a:pt x="2697" y="6137"/>
                  <a:pt x="2719" y="6267"/>
                </a:cubicBezTo>
                <a:cubicBezTo>
                  <a:pt x="2740" y="6396"/>
                  <a:pt x="2751" y="6475"/>
                  <a:pt x="2751" y="6505"/>
                </a:cubicBezTo>
                <a:cubicBezTo>
                  <a:pt x="2785" y="6528"/>
                  <a:pt x="3012" y="6613"/>
                  <a:pt x="3435" y="6760"/>
                </a:cubicBezTo>
                <a:cubicBezTo>
                  <a:pt x="3471" y="6767"/>
                  <a:pt x="3634" y="6829"/>
                  <a:pt x="3926" y="6945"/>
                </a:cubicBezTo>
                <a:cubicBezTo>
                  <a:pt x="4093" y="7011"/>
                  <a:pt x="4210" y="7045"/>
                  <a:pt x="4276" y="7045"/>
                </a:cubicBezTo>
                <a:cubicBezTo>
                  <a:pt x="4312" y="7045"/>
                  <a:pt x="4350" y="7022"/>
                  <a:pt x="4389" y="6975"/>
                </a:cubicBezTo>
                <a:cubicBezTo>
                  <a:pt x="4428" y="6929"/>
                  <a:pt x="4447" y="6881"/>
                  <a:pt x="4447" y="6832"/>
                </a:cubicBezTo>
                <a:close/>
              </a:path>
            </a:pathLst>
          </a:custGeom>
          <a:blipFill>
            <a:blip r:embed="rId2"/>
            <a:stretch>
              <a:fillRect l="-3000" t="-1000"/>
            </a:stretch>
          </a:blipFill>
          <a:ln w="0">
            <a:solidFill>
              <a:srgbClr val="000000"/>
            </a:solidFill>
            <a:prstDash val="solid"/>
            <a:round/>
            <a:headEnd/>
            <a:tailEnd/>
          </a:ln>
          <a:effectLst>
            <a:outerShdw blurRad="50800" dist="431800" dir="4500000" sx="97000" sy="97000" algn="ctr" rotWithShape="0">
              <a:schemeClr val="tx1"/>
            </a:outerShdw>
          </a:effectLst>
        </p:spPr>
        <p:txBody>
          <a:bodyPr vert="horz" wrap="square" lIns="91440" tIns="45720" rIns="91440" bIns="45720" numCol="1" anchor="t" anchorCtr="0" compatLnSpc="1">
            <a:prstTxWarp prst="textNoShape">
              <a:avLst/>
            </a:prstTxWarp>
          </a:bodyPr>
          <a:lstStyle/>
          <a:p>
            <a:endParaRPr lang="zh-CN" altLang="en-US">
              <a:solidFill>
                <a:schemeClr val="tx1">
                  <a:lumMod val="95000"/>
                  <a:lumOff val="5000"/>
                </a:schemeClr>
              </a:solidFill>
            </a:endParaRPr>
          </a:p>
        </p:txBody>
      </p:sp>
      <p:sp>
        <p:nvSpPr>
          <p:cNvPr id="97" name="文本框 96">
            <a:extLst>
              <a:ext uri="{FF2B5EF4-FFF2-40B4-BE49-F238E27FC236}">
                <a16:creationId xmlns:a16="http://schemas.microsoft.com/office/drawing/2014/main" id="{A4309E5D-BA2C-4F46-96E2-9BAD9A2D1324}"/>
              </a:ext>
            </a:extLst>
          </p:cNvPr>
          <p:cNvSpPr txBox="1"/>
          <p:nvPr/>
        </p:nvSpPr>
        <p:spPr>
          <a:xfrm>
            <a:off x="5295675" y="2136338"/>
            <a:ext cx="5906139" cy="2585323"/>
          </a:xfrm>
          <a:prstGeom prst="rect">
            <a:avLst/>
          </a:prstGeom>
          <a:noFill/>
        </p:spPr>
        <p:txBody>
          <a:bodyPr wrap="square" rtlCol="0">
            <a:spAutoFit/>
          </a:bodyPr>
          <a:lstStyle/>
          <a:p>
            <a:r>
              <a:rPr lang="zh-CN" altLang="zh-CN" dirty="0">
                <a:solidFill>
                  <a:schemeClr val="bg1"/>
                </a:solidFill>
                <a:latin typeface="汉仪铸字阿拉丁W" panose="00020600040101010101" pitchFamily="18" charset="-122"/>
                <a:ea typeface="汉仪铸字阿拉丁W" panose="00020600040101010101" pitchFamily="18" charset="-122"/>
              </a:rPr>
              <a:t>优秀的民间艺术的丢失</a:t>
            </a:r>
            <a:r>
              <a:rPr lang="zh-CN" altLang="en-US" dirty="0">
                <a:solidFill>
                  <a:schemeClr val="bg1"/>
                </a:solidFill>
                <a:latin typeface="汉仪铸字阿拉丁W" panose="00020600040101010101" pitchFamily="18" charset="-122"/>
                <a:ea typeface="汉仪铸字阿拉丁W" panose="00020600040101010101" pitchFamily="18" charset="-122"/>
              </a:rPr>
              <a:t>与失传：</a:t>
            </a:r>
            <a:endParaRPr lang="en-US" altLang="zh-CN" dirty="0">
              <a:solidFill>
                <a:schemeClr val="bg1"/>
              </a:solidFill>
              <a:latin typeface="汉仪铸字阿拉丁W" panose="00020600040101010101" pitchFamily="18" charset="-122"/>
              <a:ea typeface="汉仪铸字阿拉丁W" panose="00020600040101010101" pitchFamily="18" charset="-122"/>
            </a:endParaRPr>
          </a:p>
          <a:p>
            <a:endParaRPr lang="zh-CN" altLang="zh-CN" dirty="0">
              <a:solidFill>
                <a:schemeClr val="bg1"/>
              </a:solidFill>
              <a:latin typeface="时尚中黑简体" panose="01010104010101010101" pitchFamily="2" charset="-122"/>
              <a:ea typeface="时尚中黑简体" panose="01010104010101010101" pitchFamily="2" charset="-122"/>
            </a:endParaRPr>
          </a:p>
          <a:p>
            <a:r>
              <a:rPr lang="en-US" altLang="zh-CN" dirty="0">
                <a:solidFill>
                  <a:schemeClr val="bg1"/>
                </a:solidFill>
                <a:latin typeface="方正中俊黑简体" panose="02000000000000000000" pitchFamily="2" charset="-122"/>
                <a:ea typeface="方正中俊黑简体" panose="02000000000000000000" pitchFamily="2" charset="-122"/>
              </a:rPr>
              <a:t>1</a:t>
            </a:r>
            <a:r>
              <a:rPr lang="zh-CN" altLang="zh-CN" dirty="0">
                <a:solidFill>
                  <a:schemeClr val="bg1"/>
                </a:solidFill>
                <a:latin typeface="方正中俊黑简体" panose="02000000000000000000" pitchFamily="2" charset="-122"/>
                <a:ea typeface="方正中俊黑简体" panose="02000000000000000000" pitchFamily="2" charset="-122"/>
              </a:rPr>
              <a:t>、传统民间艺术行业对于年轻人来说吸引力小，</a:t>
            </a:r>
            <a:endParaRPr lang="en-US" altLang="zh-CN" dirty="0">
              <a:solidFill>
                <a:schemeClr val="bg1"/>
              </a:solidFill>
              <a:latin typeface="方正中俊黑简体" panose="02000000000000000000" pitchFamily="2" charset="-122"/>
              <a:ea typeface="方正中俊黑简体" panose="02000000000000000000" pitchFamily="2" charset="-122"/>
            </a:endParaRPr>
          </a:p>
          <a:p>
            <a:r>
              <a:rPr lang="zh-CN" altLang="zh-CN" dirty="0">
                <a:solidFill>
                  <a:schemeClr val="bg1"/>
                </a:solidFill>
                <a:latin typeface="方正中俊黑简体" panose="02000000000000000000" pitchFamily="2" charset="-122"/>
                <a:ea typeface="方正中俊黑简体" panose="02000000000000000000" pitchFamily="2" charset="-122"/>
              </a:rPr>
              <a:t>许多非遗类民间艺术从业人员生存境遇不佳，</a:t>
            </a:r>
            <a:endParaRPr lang="en-US" altLang="zh-CN" dirty="0">
              <a:solidFill>
                <a:schemeClr val="bg1"/>
              </a:solidFill>
              <a:latin typeface="方正中俊黑简体" panose="02000000000000000000" pitchFamily="2" charset="-122"/>
              <a:ea typeface="方正中俊黑简体" panose="02000000000000000000" pitchFamily="2" charset="-122"/>
            </a:endParaRPr>
          </a:p>
          <a:p>
            <a:r>
              <a:rPr lang="zh-CN" altLang="zh-CN" dirty="0">
                <a:solidFill>
                  <a:schemeClr val="bg1"/>
                </a:solidFill>
                <a:latin typeface="方正中俊黑简体" panose="02000000000000000000" pitchFamily="2" charset="-122"/>
                <a:ea typeface="方正中俊黑简体" panose="02000000000000000000" pitchFamily="2" charset="-122"/>
              </a:rPr>
              <a:t>回报率较低，学习花费的时间和精力周期较长，</a:t>
            </a:r>
            <a:endParaRPr lang="en-US" altLang="zh-CN" dirty="0">
              <a:solidFill>
                <a:schemeClr val="bg1"/>
              </a:solidFill>
              <a:latin typeface="方正中俊黑简体" panose="02000000000000000000" pitchFamily="2" charset="-122"/>
              <a:ea typeface="方正中俊黑简体" panose="02000000000000000000" pitchFamily="2" charset="-122"/>
            </a:endParaRPr>
          </a:p>
          <a:p>
            <a:r>
              <a:rPr lang="zh-CN" altLang="zh-CN" dirty="0">
                <a:solidFill>
                  <a:schemeClr val="bg1"/>
                </a:solidFill>
                <a:latin typeface="方正中俊黑简体" panose="02000000000000000000" pitchFamily="2" charset="-122"/>
                <a:ea typeface="方正中俊黑简体" panose="02000000000000000000" pitchFamily="2" charset="-122"/>
              </a:rPr>
              <a:t>带来了传统民间艺术行业吸引力弱的共性表现。</a:t>
            </a:r>
            <a:endParaRPr lang="en-US" altLang="zh-CN" dirty="0">
              <a:solidFill>
                <a:schemeClr val="bg1"/>
              </a:solidFill>
              <a:latin typeface="方正中俊黑简体" panose="02000000000000000000" pitchFamily="2" charset="-122"/>
              <a:ea typeface="方正中俊黑简体" panose="02000000000000000000" pitchFamily="2" charset="-122"/>
            </a:endParaRPr>
          </a:p>
          <a:p>
            <a:endParaRPr lang="zh-CN" altLang="zh-CN" dirty="0">
              <a:solidFill>
                <a:schemeClr val="bg1"/>
              </a:solidFill>
              <a:latin typeface="方正中俊黑简体" panose="02000000000000000000" pitchFamily="2" charset="-122"/>
              <a:ea typeface="方正中俊黑简体" panose="02000000000000000000" pitchFamily="2" charset="-122"/>
            </a:endParaRPr>
          </a:p>
          <a:p>
            <a:r>
              <a:rPr lang="en-US" altLang="zh-CN" dirty="0">
                <a:solidFill>
                  <a:schemeClr val="bg1"/>
                </a:solidFill>
                <a:latin typeface="方正中俊黑简体" panose="02000000000000000000" pitchFamily="2" charset="-122"/>
                <a:ea typeface="方正中俊黑简体" panose="02000000000000000000" pitchFamily="2" charset="-122"/>
              </a:rPr>
              <a:t>2</a:t>
            </a:r>
            <a:r>
              <a:rPr lang="zh-CN" altLang="zh-CN" dirty="0">
                <a:solidFill>
                  <a:schemeClr val="bg1"/>
                </a:solidFill>
                <a:latin typeface="方正中俊黑简体" panose="02000000000000000000" pitchFamily="2" charset="-122"/>
                <a:ea typeface="方正中俊黑简体" panose="02000000000000000000" pitchFamily="2" charset="-122"/>
              </a:rPr>
              <a:t>、传承基础的缺乏，传承人年纪较大， </a:t>
            </a:r>
            <a:endParaRPr lang="en-US" altLang="zh-CN" dirty="0">
              <a:solidFill>
                <a:schemeClr val="bg1"/>
              </a:solidFill>
              <a:latin typeface="方正中俊黑简体" panose="02000000000000000000" pitchFamily="2" charset="-122"/>
              <a:ea typeface="方正中俊黑简体" panose="02000000000000000000" pitchFamily="2" charset="-122"/>
            </a:endParaRPr>
          </a:p>
          <a:p>
            <a:r>
              <a:rPr lang="zh-CN" altLang="zh-CN" dirty="0">
                <a:solidFill>
                  <a:schemeClr val="bg1"/>
                </a:solidFill>
                <a:latin typeface="方正中俊黑简体" panose="02000000000000000000" pitchFamily="2" charset="-122"/>
                <a:ea typeface="方正中俊黑简体" panose="02000000000000000000" pitchFamily="2" charset="-122"/>
              </a:rPr>
              <a:t>且招收学徒传承技艺的积极性未能很好激励发挥。</a:t>
            </a:r>
            <a:endParaRPr lang="zh-CN" altLang="en-US" dirty="0">
              <a:solidFill>
                <a:schemeClr val="bg1"/>
              </a:solidFill>
              <a:latin typeface="方正中俊黑简体" panose="02000000000000000000" pitchFamily="2" charset="-122"/>
              <a:ea typeface="方正中俊黑简体" panose="02000000000000000000" pitchFamily="2" charset="-122"/>
            </a:endParaRPr>
          </a:p>
        </p:txBody>
      </p:sp>
    </p:spTree>
    <p:extLst>
      <p:ext uri="{BB962C8B-B14F-4D97-AF65-F5344CB8AC3E}">
        <p14:creationId xmlns:p14="http://schemas.microsoft.com/office/powerpoint/2010/main" val="2879199612"/>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9F6E0E01-EDAA-48D4-B5EA-4EE270286ED0}"/>
              </a:ext>
            </a:extLst>
          </p:cNvPr>
          <p:cNvGrpSpPr/>
          <p:nvPr/>
        </p:nvGrpSpPr>
        <p:grpSpPr>
          <a:xfrm>
            <a:off x="0" y="134819"/>
            <a:ext cx="12192000" cy="643944"/>
            <a:chOff x="0" y="134819"/>
            <a:chExt cx="12192000" cy="643944"/>
          </a:xfrm>
        </p:grpSpPr>
        <p:sp>
          <p:nvSpPr>
            <p:cNvPr id="8" name="矩形 7">
              <a:extLst>
                <a:ext uri="{FF2B5EF4-FFF2-40B4-BE49-F238E27FC236}">
                  <a16:creationId xmlns:a16="http://schemas.microsoft.com/office/drawing/2014/main" id="{3C9F602A-2A1A-4CEE-8833-04DCE080E687}"/>
                </a:ext>
              </a:extLst>
            </p:cNvPr>
            <p:cNvSpPr/>
            <p:nvPr/>
          </p:nvSpPr>
          <p:spPr>
            <a:xfrm>
              <a:off x="0" y="351362"/>
              <a:ext cx="3943255" cy="22174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a:extLst>
                <a:ext uri="{FF2B5EF4-FFF2-40B4-BE49-F238E27FC236}">
                  <a16:creationId xmlns:a16="http://schemas.microsoft.com/office/drawing/2014/main" id="{2977F360-9961-45B5-A06F-482E6795B899}"/>
                </a:ext>
              </a:extLst>
            </p:cNvPr>
            <p:cNvSpPr/>
            <p:nvPr/>
          </p:nvSpPr>
          <p:spPr>
            <a:xfrm>
              <a:off x="4234543" y="134819"/>
              <a:ext cx="3722915" cy="643944"/>
            </a:xfrm>
            <a:custGeom>
              <a:avLst/>
              <a:gdLst>
                <a:gd name="connsiteX0" fmla="*/ 0 w 4441373"/>
                <a:gd name="connsiteY0" fmla="*/ 0 h 957943"/>
                <a:gd name="connsiteX1" fmla="*/ 4441369 w 4441373"/>
                <a:gd name="connsiteY1" fmla="*/ 0 h 957943"/>
                <a:gd name="connsiteX2" fmla="*/ 3494316 w 4441373"/>
                <a:gd name="connsiteY2" fmla="*/ 478970 h 957943"/>
                <a:gd name="connsiteX3" fmla="*/ 4441373 w 4441373"/>
                <a:gd name="connsiteY3" fmla="*/ 957943 h 957943"/>
                <a:gd name="connsiteX4" fmla="*/ 0 w 4441373"/>
                <a:gd name="connsiteY4" fmla="*/ 957943 h 957943"/>
                <a:gd name="connsiteX5" fmla="*/ 0 w 4441373"/>
                <a:gd name="connsiteY5" fmla="*/ 956305 h 957943"/>
                <a:gd name="connsiteX6" fmla="*/ 943818 w 4441373"/>
                <a:gd name="connsiteY6" fmla="*/ 478971 h 957943"/>
                <a:gd name="connsiteX7" fmla="*/ 0 w 4441373"/>
                <a:gd name="connsiteY7" fmla="*/ 1636 h 95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1373" h="957943">
                  <a:moveTo>
                    <a:pt x="0" y="0"/>
                  </a:moveTo>
                  <a:lnTo>
                    <a:pt x="4441369" y="0"/>
                  </a:lnTo>
                  <a:lnTo>
                    <a:pt x="3494316" y="478970"/>
                  </a:lnTo>
                  <a:lnTo>
                    <a:pt x="4441373" y="957943"/>
                  </a:lnTo>
                  <a:lnTo>
                    <a:pt x="0" y="957943"/>
                  </a:lnTo>
                  <a:lnTo>
                    <a:pt x="0" y="956305"/>
                  </a:lnTo>
                  <a:lnTo>
                    <a:pt x="943818" y="478971"/>
                  </a:lnTo>
                  <a:lnTo>
                    <a:pt x="0" y="1636"/>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a:extLst>
                <a:ext uri="{FF2B5EF4-FFF2-40B4-BE49-F238E27FC236}">
                  <a16:creationId xmlns:a16="http://schemas.microsoft.com/office/drawing/2014/main" id="{39BC55C9-56CE-4170-848E-01B4FBAAB835}"/>
                </a:ext>
              </a:extLst>
            </p:cNvPr>
            <p:cNvSpPr/>
            <p:nvPr/>
          </p:nvSpPr>
          <p:spPr>
            <a:xfrm>
              <a:off x="8248745" y="345919"/>
              <a:ext cx="3943255" cy="22174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7E38300-F777-4FCB-AEBD-269FB83C229B}"/>
                </a:ext>
              </a:extLst>
            </p:cNvPr>
            <p:cNvSpPr/>
            <p:nvPr/>
          </p:nvSpPr>
          <p:spPr>
            <a:xfrm>
              <a:off x="4087505" y="312539"/>
              <a:ext cx="288501" cy="288501"/>
            </a:xfrm>
            <a:prstGeom prst="ellipse">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291D743-18FF-4F84-B15C-9F55D4A0EEB6}"/>
                </a:ext>
              </a:extLst>
            </p:cNvPr>
            <p:cNvSpPr/>
            <p:nvPr/>
          </p:nvSpPr>
          <p:spPr>
            <a:xfrm>
              <a:off x="7826882" y="312539"/>
              <a:ext cx="288501" cy="288501"/>
            </a:xfrm>
            <a:prstGeom prst="ellipse">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5" name="Freeform 53">
            <a:extLst>
              <a:ext uri="{FF2B5EF4-FFF2-40B4-BE49-F238E27FC236}">
                <a16:creationId xmlns:a16="http://schemas.microsoft.com/office/drawing/2014/main" id="{203E4D2B-2C7A-43DF-A8BC-3376428F061B}"/>
              </a:ext>
            </a:extLst>
          </p:cNvPr>
          <p:cNvSpPr>
            <a:spLocks/>
          </p:cNvSpPr>
          <p:nvPr/>
        </p:nvSpPr>
        <p:spPr bwMode="auto">
          <a:xfrm flipV="1">
            <a:off x="165290" y="-483"/>
            <a:ext cx="929" cy="818"/>
          </a:xfrm>
          <a:custGeom>
            <a:avLst/>
            <a:gdLst>
              <a:gd name="T0" fmla="*/ 0 w 4"/>
              <a:gd name="T1" fmla="*/ 3 h 3"/>
              <a:gd name="T2" fmla="*/ 4 w 4"/>
              <a:gd name="T3" fmla="*/ 3 h 3"/>
              <a:gd name="T4" fmla="*/ 0 w 4"/>
              <a:gd name="T5" fmla="*/ 0 h 3"/>
              <a:gd name="T6" fmla="*/ 0 w 4"/>
              <a:gd name="T7" fmla="*/ 3 h 3"/>
            </a:gdLst>
            <a:ahLst/>
            <a:cxnLst>
              <a:cxn ang="0">
                <a:pos x="T0" y="T1"/>
              </a:cxn>
              <a:cxn ang="0">
                <a:pos x="T2" y="T3"/>
              </a:cxn>
              <a:cxn ang="0">
                <a:pos x="T4" y="T5"/>
              </a:cxn>
              <a:cxn ang="0">
                <a:pos x="T6" y="T7"/>
              </a:cxn>
            </a:cxnLst>
            <a:rect l="0" t="0" r="r" b="b"/>
            <a:pathLst>
              <a:path w="4" h="3">
                <a:moveTo>
                  <a:pt x="0" y="3"/>
                </a:moveTo>
                <a:lnTo>
                  <a:pt x="4" y="3"/>
                </a:lnTo>
                <a:cubicBezTo>
                  <a:pt x="3" y="2"/>
                  <a:pt x="1" y="1"/>
                  <a:pt x="0" y="0"/>
                </a:cubicBezTo>
                <a:lnTo>
                  <a:pt x="0" y="3"/>
                </a:lnTo>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Calibri" panose="020F0502020204030204"/>
              <a:ea typeface="宋体" panose="02010600030101010101" pitchFamily="2" charset="-122"/>
              <a:cs typeface="+mn-cs"/>
            </a:endParaRPr>
          </a:p>
        </p:txBody>
      </p:sp>
      <p:sp>
        <p:nvSpPr>
          <p:cNvPr id="4" name="矩形 3">
            <a:extLst>
              <a:ext uri="{FF2B5EF4-FFF2-40B4-BE49-F238E27FC236}">
                <a16:creationId xmlns:a16="http://schemas.microsoft.com/office/drawing/2014/main" id="{A1CEDCE3-6FEE-4519-9E5A-9A968315E716}"/>
              </a:ext>
            </a:extLst>
          </p:cNvPr>
          <p:cNvSpPr/>
          <p:nvPr/>
        </p:nvSpPr>
        <p:spPr>
          <a:xfrm>
            <a:off x="4523044" y="84440"/>
            <a:ext cx="3145913" cy="769441"/>
          </a:xfrm>
          <a:prstGeom prst="rect">
            <a:avLst/>
          </a:prstGeom>
        </p:spPr>
        <p:txBody>
          <a:bodyPr wrap="square">
            <a:spAutoFit/>
          </a:bodyPr>
          <a:lstStyle/>
          <a:p>
            <a:pPr algn="ctr"/>
            <a:r>
              <a:rPr lang="zh-CN" altLang="en-US" sz="2400" b="1" dirty="0">
                <a:solidFill>
                  <a:schemeClr val="bg1"/>
                </a:solidFill>
                <a:latin typeface="汉仪综艺体简" panose="02010609000101010101" pitchFamily="49" charset="-122"/>
                <a:ea typeface="汉仪综艺体简" panose="02010609000101010101" pitchFamily="49" charset="-122"/>
                <a:cs typeface="阿里巴巴普惠体 B" panose="00020600040101010101" pitchFamily="18" charset="-122"/>
              </a:rPr>
              <a:t>项目背景</a:t>
            </a:r>
            <a:endParaRPr lang="en-US" altLang="zh-CN" sz="2400" b="1" dirty="0">
              <a:solidFill>
                <a:schemeClr val="bg1"/>
              </a:solidFill>
              <a:latin typeface="汉仪综艺体简" panose="02010609000101010101" pitchFamily="49" charset="-122"/>
              <a:ea typeface="汉仪综艺体简" panose="02010609000101010101" pitchFamily="49" charset="-122"/>
              <a:cs typeface="阿里巴巴普惠体 B" panose="00020600040101010101" pitchFamily="18" charset="-122"/>
            </a:endParaRPr>
          </a:p>
          <a:p>
            <a:pPr algn="ctr"/>
            <a:r>
              <a:rPr lang="en-US" altLang="zh-CN" sz="2000" b="1" dirty="0">
                <a:solidFill>
                  <a:schemeClr val="bg1"/>
                </a:solidFill>
                <a:latin typeface="Adobe Arabic" panose="02040503050201020203" pitchFamily="18" charset="-78"/>
                <a:ea typeface="汉仪综艺体简" panose="02010609000101010101" pitchFamily="49" charset="-122"/>
                <a:cs typeface="Adobe Arabic" panose="02040503050201020203" pitchFamily="18" charset="-78"/>
              </a:rPr>
              <a:t>background</a:t>
            </a:r>
            <a:endParaRPr lang="zh-CN" altLang="en-US" sz="2400" dirty="0">
              <a:solidFill>
                <a:schemeClr val="bg1"/>
              </a:solidFill>
              <a:latin typeface="Adobe Arabic" panose="02040503050201020203" pitchFamily="18" charset="-78"/>
              <a:cs typeface="Adobe Arabic" panose="02040503050201020203" pitchFamily="18" charset="-78"/>
            </a:endParaRPr>
          </a:p>
        </p:txBody>
      </p:sp>
      <p:sp>
        <p:nvSpPr>
          <p:cNvPr id="97" name="文本框 96">
            <a:extLst>
              <a:ext uri="{FF2B5EF4-FFF2-40B4-BE49-F238E27FC236}">
                <a16:creationId xmlns:a16="http://schemas.microsoft.com/office/drawing/2014/main" id="{A4309E5D-BA2C-4F46-96E2-9BAD9A2D1324}"/>
              </a:ext>
            </a:extLst>
          </p:cNvPr>
          <p:cNvSpPr txBox="1"/>
          <p:nvPr/>
        </p:nvSpPr>
        <p:spPr>
          <a:xfrm>
            <a:off x="5295675" y="2136338"/>
            <a:ext cx="5906139" cy="2585323"/>
          </a:xfrm>
          <a:prstGeom prst="rect">
            <a:avLst/>
          </a:prstGeom>
          <a:noFill/>
        </p:spPr>
        <p:txBody>
          <a:bodyPr wrap="square" rtlCol="0">
            <a:spAutoFit/>
          </a:bodyPr>
          <a:lstStyle/>
          <a:p>
            <a:r>
              <a:rPr lang="zh-CN" altLang="en-US" dirty="0">
                <a:solidFill>
                  <a:schemeClr val="bg1"/>
                </a:solidFill>
                <a:latin typeface="汉仪铸字阿拉丁W" panose="00020600040101010101" pitchFamily="18" charset="-122"/>
                <a:ea typeface="汉仪铸字阿拉丁W" panose="00020600040101010101" pitchFamily="18" charset="-122"/>
              </a:rPr>
              <a:t>项目意义：</a:t>
            </a:r>
            <a:endParaRPr lang="en-US" altLang="zh-CN" dirty="0">
              <a:solidFill>
                <a:schemeClr val="bg1"/>
              </a:solidFill>
              <a:latin typeface="汉仪铸字阿拉丁W" panose="00020600040101010101" pitchFamily="18" charset="-122"/>
              <a:ea typeface="汉仪铸字阿拉丁W" panose="00020600040101010101" pitchFamily="18" charset="-122"/>
            </a:endParaRPr>
          </a:p>
          <a:p>
            <a:endParaRPr lang="en-US" altLang="zh-CN" dirty="0">
              <a:solidFill>
                <a:schemeClr val="bg1"/>
              </a:solidFill>
              <a:latin typeface="汉仪铸字阿拉丁W" panose="00020600040101010101" pitchFamily="18" charset="-122"/>
              <a:ea typeface="汉仪铸字阿拉丁W" panose="00020600040101010101" pitchFamily="18" charset="-122"/>
            </a:endParaRPr>
          </a:p>
          <a:p>
            <a:r>
              <a:rPr lang="en-US" altLang="zh-CN" dirty="0">
                <a:solidFill>
                  <a:schemeClr val="bg1"/>
                </a:solidFill>
                <a:latin typeface="方正中俊黑简体" panose="02000000000000000000" pitchFamily="2" charset="-122"/>
                <a:ea typeface="方正中俊黑简体" panose="02000000000000000000" pitchFamily="2" charset="-122"/>
              </a:rPr>
              <a:t>1.</a:t>
            </a:r>
            <a:r>
              <a:rPr lang="zh-CN" altLang="en-US" dirty="0">
                <a:solidFill>
                  <a:schemeClr val="bg1"/>
                </a:solidFill>
                <a:latin typeface="方正中俊黑简体" panose="02000000000000000000" pitchFamily="2" charset="-122"/>
                <a:ea typeface="方正中俊黑简体" panose="02000000000000000000" pitchFamily="2" charset="-122"/>
              </a:rPr>
              <a:t>民间艺术的数字化其主要目的在于：解决传统手工艺等文化传承资源短缺和分散的现状，缓解传统艺术形式濒临失传的尴尬局面。</a:t>
            </a:r>
            <a:endParaRPr lang="en-US" altLang="zh-CN" dirty="0">
              <a:solidFill>
                <a:schemeClr val="bg1"/>
              </a:solidFill>
              <a:latin typeface="方正中俊黑简体" panose="02000000000000000000" pitchFamily="2" charset="-122"/>
              <a:ea typeface="方正中俊黑简体" panose="02000000000000000000" pitchFamily="2" charset="-122"/>
            </a:endParaRPr>
          </a:p>
          <a:p>
            <a:endParaRPr lang="en-US" altLang="zh-CN" dirty="0">
              <a:solidFill>
                <a:schemeClr val="bg1"/>
              </a:solidFill>
              <a:latin typeface="方正中俊黑简体" panose="02000000000000000000" pitchFamily="2" charset="-122"/>
              <a:ea typeface="方正中俊黑简体" panose="02000000000000000000" pitchFamily="2" charset="-122"/>
            </a:endParaRPr>
          </a:p>
          <a:p>
            <a:r>
              <a:rPr lang="en-US" altLang="zh-CN" dirty="0">
                <a:solidFill>
                  <a:schemeClr val="bg1"/>
                </a:solidFill>
                <a:latin typeface="方正中俊黑简体" panose="02000000000000000000" pitchFamily="2" charset="-122"/>
                <a:ea typeface="方正中俊黑简体" panose="02000000000000000000" pitchFamily="2" charset="-122"/>
              </a:rPr>
              <a:t>2.</a:t>
            </a:r>
            <a:r>
              <a:rPr lang="zh-CN" altLang="en-US" dirty="0">
                <a:solidFill>
                  <a:schemeClr val="bg1"/>
                </a:solidFill>
                <a:latin typeface="方正中俊黑简体" panose="02000000000000000000" pitchFamily="2" charset="-122"/>
                <a:ea typeface="方正中俊黑简体" panose="02000000000000000000" pitchFamily="2" charset="-122"/>
              </a:rPr>
              <a:t>其长远意义则在于：连接传统手工艺的传承者与对传统手工业怀有浓厚兴趣的年轻一代的学习者，吸引更多的年轻人来学习和传承传统的艺术形式。</a:t>
            </a:r>
          </a:p>
        </p:txBody>
      </p:sp>
      <p:cxnSp>
        <p:nvCxnSpPr>
          <p:cNvPr id="3" name="直接连接符 2">
            <a:extLst>
              <a:ext uri="{FF2B5EF4-FFF2-40B4-BE49-F238E27FC236}">
                <a16:creationId xmlns:a16="http://schemas.microsoft.com/office/drawing/2014/main" id="{18D9D7A6-053C-43D7-B2E8-E88DD470F1F3}"/>
              </a:ext>
            </a:extLst>
          </p:cNvPr>
          <p:cNvCxnSpPr>
            <a:cxnSpLocks/>
            <a:endCxn id="17" idx="3"/>
          </p:cNvCxnSpPr>
          <p:nvPr/>
        </p:nvCxnSpPr>
        <p:spPr>
          <a:xfrm flipV="1">
            <a:off x="1261301" y="3176990"/>
            <a:ext cx="785760" cy="769081"/>
          </a:xfrm>
          <a:prstGeom prst="line">
            <a:avLst/>
          </a:prstGeom>
          <a:ln w="76200" cap="rnd">
            <a:gradFill>
              <a:gsLst>
                <a:gs pos="0">
                  <a:srgbClr val="FF0000"/>
                </a:gs>
                <a:gs pos="32000">
                  <a:srgbClr val="FFFF00"/>
                </a:gs>
                <a:gs pos="67000">
                  <a:srgbClr val="00B0F0"/>
                </a:gs>
                <a:gs pos="100000">
                  <a:srgbClr val="7030A0"/>
                </a:gs>
              </a:gsLst>
              <a:lin ang="5400000" scaled="1"/>
            </a:gradFill>
          </a:ln>
          <a:effectLst>
            <a:outerShdw blurRad="63500" dist="152400" dir="600000" sx="102000" sy="102000" algn="ctr" rotWithShape="0">
              <a:prstClr val="black">
                <a:alpha val="56000"/>
              </a:prstClr>
            </a:outerShdw>
          </a:effectLst>
        </p:spPr>
        <p:style>
          <a:lnRef idx="1">
            <a:schemeClr val="accent1"/>
          </a:lnRef>
          <a:fillRef idx="0">
            <a:schemeClr val="accent1"/>
          </a:fillRef>
          <a:effectRef idx="0">
            <a:schemeClr val="accent1"/>
          </a:effectRef>
          <a:fontRef idx="minor">
            <a:schemeClr val="tx1"/>
          </a:fontRef>
        </p:style>
      </p:cxnSp>
      <p:sp>
        <p:nvSpPr>
          <p:cNvPr id="6" name="椭圆 5">
            <a:extLst>
              <a:ext uri="{FF2B5EF4-FFF2-40B4-BE49-F238E27FC236}">
                <a16:creationId xmlns:a16="http://schemas.microsoft.com/office/drawing/2014/main" id="{B7566B3A-BBBA-4441-A1D0-71E85629E4C9}"/>
              </a:ext>
            </a:extLst>
          </p:cNvPr>
          <p:cNvSpPr/>
          <p:nvPr/>
        </p:nvSpPr>
        <p:spPr>
          <a:xfrm>
            <a:off x="165290" y="3668485"/>
            <a:ext cx="1219200" cy="1219200"/>
          </a:xfrm>
          <a:prstGeom prst="ellipse">
            <a:avLst/>
          </a:prstGeom>
          <a:solidFill>
            <a:schemeClr val="accent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%57</a:t>
            </a:r>
            <a:endParaRPr lang="zh-CN" altLang="en-US" sz="3200" b="1" dirty="0"/>
          </a:p>
        </p:txBody>
      </p:sp>
      <p:sp>
        <p:nvSpPr>
          <p:cNvPr id="17" name="椭圆 16">
            <a:extLst>
              <a:ext uri="{FF2B5EF4-FFF2-40B4-BE49-F238E27FC236}">
                <a16:creationId xmlns:a16="http://schemas.microsoft.com/office/drawing/2014/main" id="{1F7A2C5A-2AC7-4F0A-87AD-E4690CE969B8}"/>
              </a:ext>
            </a:extLst>
          </p:cNvPr>
          <p:cNvSpPr/>
          <p:nvPr/>
        </p:nvSpPr>
        <p:spPr>
          <a:xfrm>
            <a:off x="1868513" y="2136338"/>
            <a:ext cx="1219200" cy="1219200"/>
          </a:xfrm>
          <a:prstGeom prst="ellipse">
            <a:avLst/>
          </a:prstGeom>
          <a:solidFill>
            <a:schemeClr val="accent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prstClr val="white"/>
                </a:solidFill>
              </a:rPr>
              <a:t>%57</a:t>
            </a:r>
            <a:endParaRPr lang="zh-CN" altLang="en-US" dirty="0"/>
          </a:p>
        </p:txBody>
      </p:sp>
      <p:cxnSp>
        <p:nvCxnSpPr>
          <p:cNvPr id="18" name="直接连接符 17">
            <a:extLst>
              <a:ext uri="{FF2B5EF4-FFF2-40B4-BE49-F238E27FC236}">
                <a16:creationId xmlns:a16="http://schemas.microsoft.com/office/drawing/2014/main" id="{53CABB32-F475-4585-A518-CE51133027E2}"/>
              </a:ext>
            </a:extLst>
          </p:cNvPr>
          <p:cNvCxnSpPr>
            <a:cxnSpLocks/>
            <a:stCxn id="17" idx="5"/>
          </p:cNvCxnSpPr>
          <p:nvPr/>
        </p:nvCxnSpPr>
        <p:spPr>
          <a:xfrm>
            <a:off x="2909165" y="3176990"/>
            <a:ext cx="521135" cy="1460323"/>
          </a:xfrm>
          <a:prstGeom prst="line">
            <a:avLst/>
          </a:prstGeom>
          <a:ln w="76200" cap="rnd">
            <a:gradFill>
              <a:gsLst>
                <a:gs pos="0">
                  <a:srgbClr val="FF0000"/>
                </a:gs>
                <a:gs pos="32000">
                  <a:srgbClr val="FFFF00"/>
                </a:gs>
                <a:gs pos="67000">
                  <a:srgbClr val="00B0F0"/>
                </a:gs>
                <a:gs pos="100000">
                  <a:srgbClr val="7030A0"/>
                </a:gs>
              </a:gsLst>
              <a:lin ang="5400000" scaled="1"/>
            </a:gradFill>
          </a:ln>
          <a:effectLst>
            <a:outerShdw blurRad="63500" dist="152400" dir="600000" sx="102000" sy="102000" algn="ctr" rotWithShape="0">
              <a:prstClr val="black">
                <a:alpha val="56000"/>
              </a:prstClr>
            </a:outerShdw>
          </a:effectLst>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BDBDC19A-021D-4AC1-9BE0-11C7A40B6699}"/>
              </a:ext>
            </a:extLst>
          </p:cNvPr>
          <p:cNvSpPr/>
          <p:nvPr/>
        </p:nvSpPr>
        <p:spPr>
          <a:xfrm>
            <a:off x="3012555" y="4637313"/>
            <a:ext cx="1219200" cy="1219200"/>
          </a:xfrm>
          <a:prstGeom prst="ellipse">
            <a:avLst/>
          </a:prstGeom>
          <a:solidFill>
            <a:schemeClr val="accent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prstClr val="white"/>
                </a:solidFill>
              </a:rPr>
              <a:t>%57</a:t>
            </a:r>
            <a:endParaRPr lang="zh-CN" altLang="en-US" dirty="0"/>
          </a:p>
        </p:txBody>
      </p:sp>
    </p:spTree>
    <p:extLst>
      <p:ext uri="{BB962C8B-B14F-4D97-AF65-F5344CB8AC3E}">
        <p14:creationId xmlns:p14="http://schemas.microsoft.com/office/powerpoint/2010/main" val="3586538011"/>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4C5ECC66-1036-4AB2-80CF-DCE53069E6FB}"/>
              </a:ext>
            </a:extLst>
          </p:cNvPr>
          <p:cNvGrpSpPr/>
          <p:nvPr/>
        </p:nvGrpSpPr>
        <p:grpSpPr>
          <a:xfrm>
            <a:off x="1259806" y="0"/>
            <a:ext cx="876300" cy="3010444"/>
            <a:chOff x="1371600" y="0"/>
            <a:chExt cx="1092200" cy="3263900"/>
          </a:xfrm>
        </p:grpSpPr>
        <p:sp>
          <p:nvSpPr>
            <p:cNvPr id="2" name="矩形 1">
              <a:extLst>
                <a:ext uri="{FF2B5EF4-FFF2-40B4-BE49-F238E27FC236}">
                  <a16:creationId xmlns:a16="http://schemas.microsoft.com/office/drawing/2014/main" id="{5AEC9CD2-F586-48A2-8217-85BD650D81B9}"/>
                </a:ext>
              </a:extLst>
            </p:cNvPr>
            <p:cNvSpPr/>
            <p:nvPr/>
          </p:nvSpPr>
          <p:spPr>
            <a:xfrm>
              <a:off x="1371600" y="0"/>
              <a:ext cx="1092200" cy="21462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项目</a:t>
              </a:r>
              <a:endParaRPr lang="en-US" altLang="zh-CN" sz="2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a:p>
              <a:pPr algn="ctr"/>
              <a:r>
                <a:rPr lang="zh-CN" altLang="en-US" sz="2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背景</a:t>
              </a:r>
            </a:p>
          </p:txBody>
        </p:sp>
        <p:sp>
          <p:nvSpPr>
            <p:cNvPr id="13" name="任意多边形: 形状 12">
              <a:extLst>
                <a:ext uri="{FF2B5EF4-FFF2-40B4-BE49-F238E27FC236}">
                  <a16:creationId xmlns:a16="http://schemas.microsoft.com/office/drawing/2014/main" id="{28832A2A-7621-4FA3-9F03-63C0E3673E5F}"/>
                </a:ext>
              </a:extLst>
            </p:cNvPr>
            <p:cNvSpPr/>
            <p:nvPr/>
          </p:nvSpPr>
          <p:spPr>
            <a:xfrm rot="10800000">
              <a:off x="1371600" y="2146298"/>
              <a:ext cx="1092200" cy="800102"/>
            </a:xfrm>
            <a:custGeom>
              <a:avLst/>
              <a:gdLst>
                <a:gd name="connsiteX0" fmla="*/ 1206500 w 1206500"/>
                <a:gd name="connsiteY0" fmla="*/ 495300 h 495300"/>
                <a:gd name="connsiteX1" fmla="*/ 0 w 1206500"/>
                <a:gd name="connsiteY1" fmla="*/ 495300 h 495300"/>
                <a:gd name="connsiteX2" fmla="*/ 294084 w 1206500"/>
                <a:gd name="connsiteY2" fmla="*/ 0 h 495300"/>
                <a:gd name="connsiteX3" fmla="*/ 912416 w 1206500"/>
                <a:gd name="connsiteY3" fmla="*/ 0 h 495300"/>
              </a:gdLst>
              <a:ahLst/>
              <a:cxnLst>
                <a:cxn ang="0">
                  <a:pos x="connsiteX0" y="connsiteY0"/>
                </a:cxn>
                <a:cxn ang="0">
                  <a:pos x="connsiteX1" y="connsiteY1"/>
                </a:cxn>
                <a:cxn ang="0">
                  <a:pos x="connsiteX2" y="connsiteY2"/>
                </a:cxn>
                <a:cxn ang="0">
                  <a:pos x="connsiteX3" y="connsiteY3"/>
                </a:cxn>
              </a:cxnLst>
              <a:rect l="l" t="t" r="r" b="b"/>
              <a:pathLst>
                <a:path w="1206500" h="495300">
                  <a:moveTo>
                    <a:pt x="1206500" y="495300"/>
                  </a:moveTo>
                  <a:lnTo>
                    <a:pt x="0" y="495300"/>
                  </a:lnTo>
                  <a:lnTo>
                    <a:pt x="294084" y="0"/>
                  </a:lnTo>
                  <a:lnTo>
                    <a:pt x="912416" y="0"/>
                  </a:lnTo>
                  <a:close/>
                </a:path>
              </a:pathLst>
            </a:custGeom>
            <a:solidFill>
              <a:srgbClr val="E7AA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a:extLst>
                <a:ext uri="{FF2B5EF4-FFF2-40B4-BE49-F238E27FC236}">
                  <a16:creationId xmlns:a16="http://schemas.microsoft.com/office/drawing/2014/main" id="{68DFC7F9-9D86-435B-B621-B6E1F1E81CFC}"/>
                </a:ext>
              </a:extLst>
            </p:cNvPr>
            <p:cNvSpPr/>
            <p:nvPr/>
          </p:nvSpPr>
          <p:spPr>
            <a:xfrm rot="10800000">
              <a:off x="1739899" y="2946401"/>
              <a:ext cx="342899" cy="317499"/>
            </a:xfrm>
            <a:prstGeom prst="triangle">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a:extLst>
              <a:ext uri="{FF2B5EF4-FFF2-40B4-BE49-F238E27FC236}">
                <a16:creationId xmlns:a16="http://schemas.microsoft.com/office/drawing/2014/main" id="{6CC19BE3-225D-452A-AC0A-3B6F73ED4EA0}"/>
              </a:ext>
            </a:extLst>
          </p:cNvPr>
          <p:cNvGrpSpPr/>
          <p:nvPr/>
        </p:nvGrpSpPr>
        <p:grpSpPr>
          <a:xfrm>
            <a:off x="3535362" y="0"/>
            <a:ext cx="876300" cy="4864100"/>
            <a:chOff x="1371600" y="0"/>
            <a:chExt cx="1092200" cy="3263900"/>
          </a:xfrm>
        </p:grpSpPr>
        <p:sp>
          <p:nvSpPr>
            <p:cNvPr id="19" name="矩形 18">
              <a:extLst>
                <a:ext uri="{FF2B5EF4-FFF2-40B4-BE49-F238E27FC236}">
                  <a16:creationId xmlns:a16="http://schemas.microsoft.com/office/drawing/2014/main" id="{ADEDC183-86D5-4804-B02A-8AD3A88822A2}"/>
                </a:ext>
              </a:extLst>
            </p:cNvPr>
            <p:cNvSpPr/>
            <p:nvPr/>
          </p:nvSpPr>
          <p:spPr>
            <a:xfrm>
              <a:off x="1371600" y="0"/>
              <a:ext cx="1092200" cy="214629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latin typeface="汉仪综艺体简" panose="02010609000101010101" pitchFamily="49" charset="-122"/>
                  <a:ea typeface="汉仪综艺体简" panose="02010609000101010101" pitchFamily="49" charset="-122"/>
                  <a:cs typeface="阿里巴巴普惠体 B" panose="00020600040101010101" pitchFamily="18" charset="-122"/>
                </a:rPr>
                <a:t>项目</a:t>
              </a:r>
              <a:endParaRPr lang="en-US" altLang="zh-CN" sz="3200" b="1" dirty="0">
                <a:latin typeface="汉仪综艺体简" panose="02010609000101010101" pitchFamily="49" charset="-122"/>
                <a:ea typeface="汉仪综艺体简" panose="02010609000101010101" pitchFamily="49" charset="-122"/>
                <a:cs typeface="阿里巴巴普惠体 B" panose="00020600040101010101" pitchFamily="18" charset="-122"/>
              </a:endParaRPr>
            </a:p>
            <a:p>
              <a:pPr algn="ctr"/>
              <a:r>
                <a:rPr lang="zh-CN" altLang="en-US" sz="3200" b="1" dirty="0">
                  <a:latin typeface="汉仪综艺体简" panose="02010609000101010101" pitchFamily="49" charset="-122"/>
                  <a:ea typeface="汉仪综艺体简" panose="02010609000101010101" pitchFamily="49" charset="-122"/>
                  <a:cs typeface="阿里巴巴普惠体 B" panose="00020600040101010101" pitchFamily="18" charset="-122"/>
                </a:rPr>
                <a:t>内容</a:t>
              </a:r>
            </a:p>
          </p:txBody>
        </p:sp>
        <p:sp>
          <p:nvSpPr>
            <p:cNvPr id="21" name="任意多边形: 形状 20">
              <a:extLst>
                <a:ext uri="{FF2B5EF4-FFF2-40B4-BE49-F238E27FC236}">
                  <a16:creationId xmlns:a16="http://schemas.microsoft.com/office/drawing/2014/main" id="{D96C000E-9584-40A3-A75D-58C70D0F68CB}"/>
                </a:ext>
              </a:extLst>
            </p:cNvPr>
            <p:cNvSpPr/>
            <p:nvPr/>
          </p:nvSpPr>
          <p:spPr>
            <a:xfrm rot="10800000">
              <a:off x="1371600" y="2146298"/>
              <a:ext cx="1092200" cy="800102"/>
            </a:xfrm>
            <a:custGeom>
              <a:avLst/>
              <a:gdLst>
                <a:gd name="connsiteX0" fmla="*/ 1206500 w 1206500"/>
                <a:gd name="connsiteY0" fmla="*/ 495300 h 495300"/>
                <a:gd name="connsiteX1" fmla="*/ 0 w 1206500"/>
                <a:gd name="connsiteY1" fmla="*/ 495300 h 495300"/>
                <a:gd name="connsiteX2" fmla="*/ 294084 w 1206500"/>
                <a:gd name="connsiteY2" fmla="*/ 0 h 495300"/>
                <a:gd name="connsiteX3" fmla="*/ 912416 w 1206500"/>
                <a:gd name="connsiteY3" fmla="*/ 0 h 495300"/>
              </a:gdLst>
              <a:ahLst/>
              <a:cxnLst>
                <a:cxn ang="0">
                  <a:pos x="connsiteX0" y="connsiteY0"/>
                </a:cxn>
                <a:cxn ang="0">
                  <a:pos x="connsiteX1" y="connsiteY1"/>
                </a:cxn>
                <a:cxn ang="0">
                  <a:pos x="connsiteX2" y="connsiteY2"/>
                </a:cxn>
                <a:cxn ang="0">
                  <a:pos x="connsiteX3" y="connsiteY3"/>
                </a:cxn>
              </a:cxnLst>
              <a:rect l="l" t="t" r="r" b="b"/>
              <a:pathLst>
                <a:path w="1206500" h="495300">
                  <a:moveTo>
                    <a:pt x="1206500" y="495300"/>
                  </a:moveTo>
                  <a:lnTo>
                    <a:pt x="0" y="495300"/>
                  </a:lnTo>
                  <a:lnTo>
                    <a:pt x="294084" y="0"/>
                  </a:lnTo>
                  <a:lnTo>
                    <a:pt x="912416" y="0"/>
                  </a:lnTo>
                  <a:close/>
                </a:path>
              </a:pathLst>
            </a:custGeom>
            <a:solidFill>
              <a:srgbClr val="E7AA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a:extLst>
                <a:ext uri="{FF2B5EF4-FFF2-40B4-BE49-F238E27FC236}">
                  <a16:creationId xmlns:a16="http://schemas.microsoft.com/office/drawing/2014/main" id="{FEC54A4B-B30A-4718-9BBA-8A0F55603B0C}"/>
                </a:ext>
              </a:extLst>
            </p:cNvPr>
            <p:cNvSpPr/>
            <p:nvPr/>
          </p:nvSpPr>
          <p:spPr>
            <a:xfrm rot="10800000">
              <a:off x="1739899" y="2946401"/>
              <a:ext cx="342899" cy="317499"/>
            </a:xfrm>
            <a:prstGeom prst="triangle">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a:extLst>
              <a:ext uri="{FF2B5EF4-FFF2-40B4-BE49-F238E27FC236}">
                <a16:creationId xmlns:a16="http://schemas.microsoft.com/office/drawing/2014/main" id="{C480A5A0-DB42-4FC8-B19B-60EAF9A40E48}"/>
              </a:ext>
            </a:extLst>
          </p:cNvPr>
          <p:cNvGrpSpPr/>
          <p:nvPr/>
        </p:nvGrpSpPr>
        <p:grpSpPr>
          <a:xfrm>
            <a:off x="5800724" y="0"/>
            <a:ext cx="876300" cy="2997200"/>
            <a:chOff x="1371600" y="0"/>
            <a:chExt cx="1092200" cy="3263900"/>
          </a:xfrm>
        </p:grpSpPr>
        <p:sp>
          <p:nvSpPr>
            <p:cNvPr id="26" name="矩形 25">
              <a:extLst>
                <a:ext uri="{FF2B5EF4-FFF2-40B4-BE49-F238E27FC236}">
                  <a16:creationId xmlns:a16="http://schemas.microsoft.com/office/drawing/2014/main" id="{02E1F59C-3E58-412E-9A8F-EB65EF032C69}"/>
                </a:ext>
              </a:extLst>
            </p:cNvPr>
            <p:cNvSpPr/>
            <p:nvPr/>
          </p:nvSpPr>
          <p:spPr>
            <a:xfrm>
              <a:off x="1371600" y="0"/>
              <a:ext cx="1092200" cy="214629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项目</a:t>
              </a:r>
              <a:endParaRPr lang="en-US" altLang="zh-CN" sz="2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a:p>
              <a:pPr algn="ctr"/>
              <a:r>
                <a:rPr lang="zh-CN" altLang="en-US" sz="2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成果</a:t>
              </a:r>
            </a:p>
          </p:txBody>
        </p:sp>
        <p:sp>
          <p:nvSpPr>
            <p:cNvPr id="27" name="任意多边形: 形状 26">
              <a:extLst>
                <a:ext uri="{FF2B5EF4-FFF2-40B4-BE49-F238E27FC236}">
                  <a16:creationId xmlns:a16="http://schemas.microsoft.com/office/drawing/2014/main" id="{492B6F49-CDB6-485C-9041-65F75398CA0B}"/>
                </a:ext>
              </a:extLst>
            </p:cNvPr>
            <p:cNvSpPr/>
            <p:nvPr/>
          </p:nvSpPr>
          <p:spPr>
            <a:xfrm rot="10800000">
              <a:off x="1371600" y="2146298"/>
              <a:ext cx="1092200" cy="800102"/>
            </a:xfrm>
            <a:custGeom>
              <a:avLst/>
              <a:gdLst>
                <a:gd name="connsiteX0" fmla="*/ 1206500 w 1206500"/>
                <a:gd name="connsiteY0" fmla="*/ 495300 h 495300"/>
                <a:gd name="connsiteX1" fmla="*/ 0 w 1206500"/>
                <a:gd name="connsiteY1" fmla="*/ 495300 h 495300"/>
                <a:gd name="connsiteX2" fmla="*/ 294084 w 1206500"/>
                <a:gd name="connsiteY2" fmla="*/ 0 h 495300"/>
                <a:gd name="connsiteX3" fmla="*/ 912416 w 1206500"/>
                <a:gd name="connsiteY3" fmla="*/ 0 h 495300"/>
              </a:gdLst>
              <a:ahLst/>
              <a:cxnLst>
                <a:cxn ang="0">
                  <a:pos x="connsiteX0" y="connsiteY0"/>
                </a:cxn>
                <a:cxn ang="0">
                  <a:pos x="connsiteX1" y="connsiteY1"/>
                </a:cxn>
                <a:cxn ang="0">
                  <a:pos x="connsiteX2" y="connsiteY2"/>
                </a:cxn>
                <a:cxn ang="0">
                  <a:pos x="connsiteX3" y="connsiteY3"/>
                </a:cxn>
              </a:cxnLst>
              <a:rect l="l" t="t" r="r" b="b"/>
              <a:pathLst>
                <a:path w="1206500" h="495300">
                  <a:moveTo>
                    <a:pt x="1206500" y="495300"/>
                  </a:moveTo>
                  <a:lnTo>
                    <a:pt x="0" y="495300"/>
                  </a:lnTo>
                  <a:lnTo>
                    <a:pt x="294084" y="0"/>
                  </a:lnTo>
                  <a:lnTo>
                    <a:pt x="912416" y="0"/>
                  </a:lnTo>
                  <a:close/>
                </a:path>
              </a:pathLst>
            </a:custGeom>
            <a:solidFill>
              <a:srgbClr val="E7AA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a:extLst>
                <a:ext uri="{FF2B5EF4-FFF2-40B4-BE49-F238E27FC236}">
                  <a16:creationId xmlns:a16="http://schemas.microsoft.com/office/drawing/2014/main" id="{1ED28DD2-B867-4338-88A0-79ACA5B0E3D6}"/>
                </a:ext>
              </a:extLst>
            </p:cNvPr>
            <p:cNvSpPr/>
            <p:nvPr/>
          </p:nvSpPr>
          <p:spPr>
            <a:xfrm rot="10800000">
              <a:off x="1739899" y="2946401"/>
              <a:ext cx="342899" cy="317499"/>
            </a:xfrm>
            <a:prstGeom prst="triangle">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a:extLst>
              <a:ext uri="{FF2B5EF4-FFF2-40B4-BE49-F238E27FC236}">
                <a16:creationId xmlns:a16="http://schemas.microsoft.com/office/drawing/2014/main" id="{15F0279B-41AB-4812-BDFA-73AC1C4526A1}"/>
              </a:ext>
            </a:extLst>
          </p:cNvPr>
          <p:cNvGrpSpPr/>
          <p:nvPr/>
        </p:nvGrpSpPr>
        <p:grpSpPr>
          <a:xfrm>
            <a:off x="8066086" y="13244"/>
            <a:ext cx="876300" cy="2997200"/>
            <a:chOff x="1371600" y="0"/>
            <a:chExt cx="1092200" cy="3263900"/>
          </a:xfrm>
        </p:grpSpPr>
        <p:sp>
          <p:nvSpPr>
            <p:cNvPr id="31" name="矩形 30">
              <a:extLst>
                <a:ext uri="{FF2B5EF4-FFF2-40B4-BE49-F238E27FC236}">
                  <a16:creationId xmlns:a16="http://schemas.microsoft.com/office/drawing/2014/main" id="{57D2FA2A-84F6-4194-88C5-597B90ACB90F}"/>
                </a:ext>
              </a:extLst>
            </p:cNvPr>
            <p:cNvSpPr/>
            <p:nvPr/>
          </p:nvSpPr>
          <p:spPr>
            <a:xfrm>
              <a:off x="1371600" y="0"/>
              <a:ext cx="1092200" cy="2146299"/>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项目</a:t>
              </a:r>
              <a:endParaRPr lang="en-US" altLang="zh-CN" sz="2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a:p>
              <a:pPr algn="ctr"/>
              <a:r>
                <a:rPr lang="zh-CN" altLang="en-US" sz="2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经费</a:t>
              </a:r>
            </a:p>
          </p:txBody>
        </p:sp>
        <p:sp>
          <p:nvSpPr>
            <p:cNvPr id="33" name="任意多边形: 形状 32">
              <a:extLst>
                <a:ext uri="{FF2B5EF4-FFF2-40B4-BE49-F238E27FC236}">
                  <a16:creationId xmlns:a16="http://schemas.microsoft.com/office/drawing/2014/main" id="{0790749F-20B5-4D99-B329-F37BD485915A}"/>
                </a:ext>
              </a:extLst>
            </p:cNvPr>
            <p:cNvSpPr/>
            <p:nvPr/>
          </p:nvSpPr>
          <p:spPr>
            <a:xfrm rot="10800000">
              <a:off x="1371600" y="2146298"/>
              <a:ext cx="1092200" cy="800102"/>
            </a:xfrm>
            <a:custGeom>
              <a:avLst/>
              <a:gdLst>
                <a:gd name="connsiteX0" fmla="*/ 1206500 w 1206500"/>
                <a:gd name="connsiteY0" fmla="*/ 495300 h 495300"/>
                <a:gd name="connsiteX1" fmla="*/ 0 w 1206500"/>
                <a:gd name="connsiteY1" fmla="*/ 495300 h 495300"/>
                <a:gd name="connsiteX2" fmla="*/ 294084 w 1206500"/>
                <a:gd name="connsiteY2" fmla="*/ 0 h 495300"/>
                <a:gd name="connsiteX3" fmla="*/ 912416 w 1206500"/>
                <a:gd name="connsiteY3" fmla="*/ 0 h 495300"/>
              </a:gdLst>
              <a:ahLst/>
              <a:cxnLst>
                <a:cxn ang="0">
                  <a:pos x="connsiteX0" y="connsiteY0"/>
                </a:cxn>
                <a:cxn ang="0">
                  <a:pos x="connsiteX1" y="connsiteY1"/>
                </a:cxn>
                <a:cxn ang="0">
                  <a:pos x="connsiteX2" y="connsiteY2"/>
                </a:cxn>
                <a:cxn ang="0">
                  <a:pos x="connsiteX3" y="connsiteY3"/>
                </a:cxn>
              </a:cxnLst>
              <a:rect l="l" t="t" r="r" b="b"/>
              <a:pathLst>
                <a:path w="1206500" h="495300">
                  <a:moveTo>
                    <a:pt x="1206500" y="495300"/>
                  </a:moveTo>
                  <a:lnTo>
                    <a:pt x="0" y="495300"/>
                  </a:lnTo>
                  <a:lnTo>
                    <a:pt x="294084" y="0"/>
                  </a:lnTo>
                  <a:lnTo>
                    <a:pt x="912416" y="0"/>
                  </a:lnTo>
                  <a:close/>
                </a:path>
              </a:pathLst>
            </a:custGeom>
            <a:solidFill>
              <a:srgbClr val="E7AA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a:extLst>
                <a:ext uri="{FF2B5EF4-FFF2-40B4-BE49-F238E27FC236}">
                  <a16:creationId xmlns:a16="http://schemas.microsoft.com/office/drawing/2014/main" id="{0804CC7D-1272-4BBF-84AC-100306514000}"/>
                </a:ext>
              </a:extLst>
            </p:cNvPr>
            <p:cNvSpPr/>
            <p:nvPr/>
          </p:nvSpPr>
          <p:spPr>
            <a:xfrm rot="10800000">
              <a:off x="1739899" y="2946401"/>
              <a:ext cx="342899" cy="317499"/>
            </a:xfrm>
            <a:prstGeom prst="triangle">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a:extLst>
              <a:ext uri="{FF2B5EF4-FFF2-40B4-BE49-F238E27FC236}">
                <a16:creationId xmlns:a16="http://schemas.microsoft.com/office/drawing/2014/main" id="{7A9C746E-C5A0-48B9-866D-950A02B5F986}"/>
              </a:ext>
            </a:extLst>
          </p:cNvPr>
          <p:cNvGrpSpPr/>
          <p:nvPr/>
        </p:nvGrpSpPr>
        <p:grpSpPr>
          <a:xfrm>
            <a:off x="10331450" y="13244"/>
            <a:ext cx="876300" cy="2997200"/>
            <a:chOff x="1371600" y="0"/>
            <a:chExt cx="1092200" cy="3263900"/>
          </a:xfrm>
        </p:grpSpPr>
        <p:sp>
          <p:nvSpPr>
            <p:cNvPr id="36" name="矩形 35">
              <a:extLst>
                <a:ext uri="{FF2B5EF4-FFF2-40B4-BE49-F238E27FC236}">
                  <a16:creationId xmlns:a16="http://schemas.microsoft.com/office/drawing/2014/main" id="{88EC17B0-9661-4BA7-92C9-23B76FCE05CA}"/>
                </a:ext>
              </a:extLst>
            </p:cNvPr>
            <p:cNvSpPr/>
            <p:nvPr/>
          </p:nvSpPr>
          <p:spPr>
            <a:xfrm>
              <a:off x="1371600" y="0"/>
              <a:ext cx="1092200" cy="214629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项目</a:t>
              </a:r>
              <a:endParaRPr lang="en-US" altLang="zh-CN" sz="2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a:p>
              <a:pPr algn="ctr"/>
              <a:r>
                <a:rPr lang="zh-CN" altLang="en-US" sz="2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总结</a:t>
              </a:r>
            </a:p>
          </p:txBody>
        </p:sp>
        <p:sp>
          <p:nvSpPr>
            <p:cNvPr id="37" name="任意多边形: 形状 36">
              <a:extLst>
                <a:ext uri="{FF2B5EF4-FFF2-40B4-BE49-F238E27FC236}">
                  <a16:creationId xmlns:a16="http://schemas.microsoft.com/office/drawing/2014/main" id="{EF55C64D-EFD6-4821-A5A2-1D5CB9EC4C62}"/>
                </a:ext>
              </a:extLst>
            </p:cNvPr>
            <p:cNvSpPr/>
            <p:nvPr/>
          </p:nvSpPr>
          <p:spPr>
            <a:xfrm rot="10800000">
              <a:off x="1371600" y="2146298"/>
              <a:ext cx="1092200" cy="800102"/>
            </a:xfrm>
            <a:custGeom>
              <a:avLst/>
              <a:gdLst>
                <a:gd name="connsiteX0" fmla="*/ 1206500 w 1206500"/>
                <a:gd name="connsiteY0" fmla="*/ 495300 h 495300"/>
                <a:gd name="connsiteX1" fmla="*/ 0 w 1206500"/>
                <a:gd name="connsiteY1" fmla="*/ 495300 h 495300"/>
                <a:gd name="connsiteX2" fmla="*/ 294084 w 1206500"/>
                <a:gd name="connsiteY2" fmla="*/ 0 h 495300"/>
                <a:gd name="connsiteX3" fmla="*/ 912416 w 1206500"/>
                <a:gd name="connsiteY3" fmla="*/ 0 h 495300"/>
              </a:gdLst>
              <a:ahLst/>
              <a:cxnLst>
                <a:cxn ang="0">
                  <a:pos x="connsiteX0" y="connsiteY0"/>
                </a:cxn>
                <a:cxn ang="0">
                  <a:pos x="connsiteX1" y="connsiteY1"/>
                </a:cxn>
                <a:cxn ang="0">
                  <a:pos x="connsiteX2" y="connsiteY2"/>
                </a:cxn>
                <a:cxn ang="0">
                  <a:pos x="connsiteX3" y="connsiteY3"/>
                </a:cxn>
              </a:cxnLst>
              <a:rect l="l" t="t" r="r" b="b"/>
              <a:pathLst>
                <a:path w="1206500" h="495300">
                  <a:moveTo>
                    <a:pt x="1206500" y="495300"/>
                  </a:moveTo>
                  <a:lnTo>
                    <a:pt x="0" y="495300"/>
                  </a:lnTo>
                  <a:lnTo>
                    <a:pt x="294084" y="0"/>
                  </a:lnTo>
                  <a:lnTo>
                    <a:pt x="912416" y="0"/>
                  </a:lnTo>
                  <a:close/>
                </a:path>
              </a:pathLst>
            </a:custGeom>
            <a:solidFill>
              <a:srgbClr val="E7AA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等腰三角形 37">
              <a:extLst>
                <a:ext uri="{FF2B5EF4-FFF2-40B4-BE49-F238E27FC236}">
                  <a16:creationId xmlns:a16="http://schemas.microsoft.com/office/drawing/2014/main" id="{917F9E25-33F2-45AC-9DA0-3E66382A75E6}"/>
                </a:ext>
              </a:extLst>
            </p:cNvPr>
            <p:cNvSpPr/>
            <p:nvPr/>
          </p:nvSpPr>
          <p:spPr>
            <a:xfrm rot="10800000">
              <a:off x="1739899" y="2946401"/>
              <a:ext cx="342899" cy="317499"/>
            </a:xfrm>
            <a:prstGeom prst="triangle">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Oval 58">
            <a:extLst>
              <a:ext uri="{FF2B5EF4-FFF2-40B4-BE49-F238E27FC236}">
                <a16:creationId xmlns:a16="http://schemas.microsoft.com/office/drawing/2014/main" id="{682D678E-330F-4791-8336-395EE28F5E83}"/>
              </a:ext>
            </a:extLst>
          </p:cNvPr>
          <p:cNvSpPr>
            <a:spLocks noChangeArrowheads="1"/>
          </p:cNvSpPr>
          <p:nvPr/>
        </p:nvSpPr>
        <p:spPr bwMode="auto">
          <a:xfrm>
            <a:off x="1482793" y="152400"/>
            <a:ext cx="420134" cy="412705"/>
          </a:xfrm>
          <a:custGeom>
            <a:avLst/>
            <a:gdLst/>
            <a:ahLst/>
            <a:cxnLst/>
            <a:rect l="l" t="t" r="r" b="b"/>
            <a:pathLst>
              <a:path w="423863" h="442471">
                <a:moveTo>
                  <a:pt x="106363" y="321821"/>
                </a:moveTo>
                <a:lnTo>
                  <a:pt x="255588" y="321821"/>
                </a:lnTo>
                <a:lnTo>
                  <a:pt x="255588" y="348809"/>
                </a:lnTo>
                <a:lnTo>
                  <a:pt x="188913" y="348809"/>
                </a:lnTo>
                <a:lnTo>
                  <a:pt x="277813" y="442471"/>
                </a:lnTo>
                <a:lnTo>
                  <a:pt x="258763" y="442471"/>
                </a:lnTo>
                <a:lnTo>
                  <a:pt x="184150" y="366271"/>
                </a:lnTo>
                <a:lnTo>
                  <a:pt x="184150" y="442471"/>
                </a:lnTo>
                <a:lnTo>
                  <a:pt x="173038" y="442471"/>
                </a:lnTo>
                <a:lnTo>
                  <a:pt x="173038" y="366271"/>
                </a:lnTo>
                <a:lnTo>
                  <a:pt x="98425" y="442471"/>
                </a:lnTo>
                <a:lnTo>
                  <a:pt x="79375" y="442471"/>
                </a:lnTo>
                <a:lnTo>
                  <a:pt x="169863" y="348809"/>
                </a:lnTo>
                <a:lnTo>
                  <a:pt x="106363" y="348809"/>
                </a:lnTo>
                <a:close/>
                <a:moveTo>
                  <a:pt x="236538" y="190058"/>
                </a:moveTo>
                <a:cubicBezTo>
                  <a:pt x="247059" y="190058"/>
                  <a:pt x="255588" y="198587"/>
                  <a:pt x="255588" y="209108"/>
                </a:cubicBezTo>
                <a:cubicBezTo>
                  <a:pt x="255588" y="219629"/>
                  <a:pt x="247059" y="228158"/>
                  <a:pt x="236538" y="228158"/>
                </a:cubicBezTo>
                <a:cubicBezTo>
                  <a:pt x="226017" y="228158"/>
                  <a:pt x="217488" y="219629"/>
                  <a:pt x="217488" y="209108"/>
                </a:cubicBezTo>
                <a:cubicBezTo>
                  <a:pt x="217488" y="198587"/>
                  <a:pt x="226017" y="190058"/>
                  <a:pt x="236538" y="190058"/>
                </a:cubicBezTo>
                <a:close/>
                <a:moveTo>
                  <a:pt x="113507" y="190058"/>
                </a:moveTo>
                <a:cubicBezTo>
                  <a:pt x="123590" y="190058"/>
                  <a:pt x="131764" y="198587"/>
                  <a:pt x="131764" y="209108"/>
                </a:cubicBezTo>
                <a:cubicBezTo>
                  <a:pt x="131764" y="219629"/>
                  <a:pt x="123590" y="228158"/>
                  <a:pt x="113507" y="228158"/>
                </a:cubicBezTo>
                <a:cubicBezTo>
                  <a:pt x="103424" y="228158"/>
                  <a:pt x="95250" y="219629"/>
                  <a:pt x="95250" y="209108"/>
                </a:cubicBezTo>
                <a:cubicBezTo>
                  <a:pt x="95250" y="198587"/>
                  <a:pt x="103424" y="190058"/>
                  <a:pt x="113507" y="190058"/>
                </a:cubicBezTo>
                <a:close/>
                <a:moveTo>
                  <a:pt x="237332" y="161483"/>
                </a:moveTo>
                <a:cubicBezTo>
                  <a:pt x="210591" y="161483"/>
                  <a:pt x="188913" y="183161"/>
                  <a:pt x="188913" y="209902"/>
                </a:cubicBezTo>
                <a:cubicBezTo>
                  <a:pt x="188913" y="236643"/>
                  <a:pt x="210591" y="258321"/>
                  <a:pt x="237332" y="258321"/>
                </a:cubicBezTo>
                <a:cubicBezTo>
                  <a:pt x="264073" y="258321"/>
                  <a:pt x="285751" y="236643"/>
                  <a:pt x="285751" y="209902"/>
                </a:cubicBezTo>
                <a:cubicBezTo>
                  <a:pt x="285751" y="183161"/>
                  <a:pt x="264073" y="161483"/>
                  <a:pt x="237332" y="161483"/>
                </a:cubicBezTo>
                <a:close/>
                <a:moveTo>
                  <a:pt x="113507" y="161483"/>
                </a:moveTo>
                <a:cubicBezTo>
                  <a:pt x="86766" y="161483"/>
                  <a:pt x="65088" y="183161"/>
                  <a:pt x="65088" y="209902"/>
                </a:cubicBezTo>
                <a:cubicBezTo>
                  <a:pt x="65088" y="236643"/>
                  <a:pt x="86766" y="258321"/>
                  <a:pt x="113507" y="258321"/>
                </a:cubicBezTo>
                <a:cubicBezTo>
                  <a:pt x="140248" y="258321"/>
                  <a:pt x="161926" y="236643"/>
                  <a:pt x="161926" y="209902"/>
                </a:cubicBezTo>
                <a:cubicBezTo>
                  <a:pt x="161926" y="183161"/>
                  <a:pt x="140248" y="161483"/>
                  <a:pt x="113507" y="161483"/>
                </a:cubicBezTo>
                <a:close/>
                <a:moveTo>
                  <a:pt x="78914" y="40833"/>
                </a:moveTo>
                <a:cubicBezTo>
                  <a:pt x="56331" y="40833"/>
                  <a:pt x="41275" y="59594"/>
                  <a:pt x="41275" y="82108"/>
                </a:cubicBezTo>
                <a:cubicBezTo>
                  <a:pt x="41275" y="104622"/>
                  <a:pt x="60095" y="123383"/>
                  <a:pt x="82678" y="123383"/>
                </a:cubicBezTo>
                <a:cubicBezTo>
                  <a:pt x="90196" y="123383"/>
                  <a:pt x="97713" y="119641"/>
                  <a:pt x="97734" y="119631"/>
                </a:cubicBezTo>
                <a:cubicBezTo>
                  <a:pt x="97748" y="119631"/>
                  <a:pt x="99025" y="119631"/>
                  <a:pt x="214415" y="119631"/>
                </a:cubicBezTo>
                <a:cubicBezTo>
                  <a:pt x="214443" y="119640"/>
                  <a:pt x="225717" y="123383"/>
                  <a:pt x="233235" y="123383"/>
                </a:cubicBezTo>
                <a:cubicBezTo>
                  <a:pt x="255819" y="123383"/>
                  <a:pt x="274638" y="104622"/>
                  <a:pt x="274638" y="82108"/>
                </a:cubicBezTo>
                <a:cubicBezTo>
                  <a:pt x="274638" y="59594"/>
                  <a:pt x="255819" y="40833"/>
                  <a:pt x="233235" y="40833"/>
                </a:cubicBezTo>
                <a:cubicBezTo>
                  <a:pt x="210652" y="40833"/>
                  <a:pt x="191832" y="59594"/>
                  <a:pt x="191832" y="82108"/>
                </a:cubicBezTo>
                <a:cubicBezTo>
                  <a:pt x="191832" y="89613"/>
                  <a:pt x="191832" y="89613"/>
                  <a:pt x="191832" y="93365"/>
                </a:cubicBezTo>
                <a:cubicBezTo>
                  <a:pt x="191817" y="93365"/>
                  <a:pt x="190797" y="93365"/>
                  <a:pt x="120317" y="93365"/>
                </a:cubicBezTo>
                <a:cubicBezTo>
                  <a:pt x="120317" y="89613"/>
                  <a:pt x="124081" y="85860"/>
                  <a:pt x="124081" y="82108"/>
                </a:cubicBezTo>
                <a:cubicBezTo>
                  <a:pt x="124081" y="55842"/>
                  <a:pt x="105262" y="40833"/>
                  <a:pt x="78914" y="40833"/>
                </a:cubicBezTo>
                <a:close/>
                <a:moveTo>
                  <a:pt x="75020" y="118"/>
                </a:moveTo>
                <a:cubicBezTo>
                  <a:pt x="157521" y="-3616"/>
                  <a:pt x="157542" y="82251"/>
                  <a:pt x="157542" y="82295"/>
                </a:cubicBezTo>
                <a:cubicBezTo>
                  <a:pt x="157542" y="3874"/>
                  <a:pt x="232524" y="120"/>
                  <a:pt x="232562" y="118"/>
                </a:cubicBezTo>
                <a:cubicBezTo>
                  <a:pt x="318813" y="118"/>
                  <a:pt x="311337" y="82253"/>
                  <a:pt x="311333" y="82295"/>
                </a:cubicBezTo>
                <a:cubicBezTo>
                  <a:pt x="311336" y="82302"/>
                  <a:pt x="311367" y="82396"/>
                  <a:pt x="311802" y="83696"/>
                </a:cubicBezTo>
                <a:lnTo>
                  <a:pt x="315084" y="93501"/>
                </a:lnTo>
                <a:cubicBezTo>
                  <a:pt x="333832" y="93501"/>
                  <a:pt x="330091" y="119627"/>
                  <a:pt x="330088" y="119648"/>
                </a:cubicBezTo>
                <a:cubicBezTo>
                  <a:pt x="330088" y="119654"/>
                  <a:pt x="330088" y="119755"/>
                  <a:pt x="330088" y="121515"/>
                </a:cubicBezTo>
                <a:lnTo>
                  <a:pt x="330088" y="134589"/>
                </a:lnTo>
                <a:cubicBezTo>
                  <a:pt x="330094" y="134589"/>
                  <a:pt x="330192" y="134589"/>
                  <a:pt x="331964" y="134589"/>
                </a:cubicBezTo>
                <a:lnTo>
                  <a:pt x="345092" y="134589"/>
                </a:lnTo>
                <a:cubicBezTo>
                  <a:pt x="345109" y="134581"/>
                  <a:pt x="346230" y="134050"/>
                  <a:pt x="423863" y="97236"/>
                </a:cubicBezTo>
                <a:cubicBezTo>
                  <a:pt x="423863" y="97258"/>
                  <a:pt x="423863" y="99298"/>
                  <a:pt x="423863" y="287736"/>
                </a:cubicBezTo>
                <a:lnTo>
                  <a:pt x="345092" y="242912"/>
                </a:lnTo>
                <a:cubicBezTo>
                  <a:pt x="345086" y="242912"/>
                  <a:pt x="344983" y="242912"/>
                  <a:pt x="343217" y="242912"/>
                </a:cubicBezTo>
                <a:lnTo>
                  <a:pt x="330088" y="242912"/>
                </a:lnTo>
                <a:cubicBezTo>
                  <a:pt x="330088" y="242928"/>
                  <a:pt x="330088" y="243752"/>
                  <a:pt x="330088" y="287736"/>
                </a:cubicBezTo>
                <a:cubicBezTo>
                  <a:pt x="330088" y="310138"/>
                  <a:pt x="303855" y="313880"/>
                  <a:pt x="303831" y="313883"/>
                </a:cubicBezTo>
                <a:cubicBezTo>
                  <a:pt x="303815" y="313883"/>
                  <a:pt x="301766" y="313853"/>
                  <a:pt x="52514" y="310148"/>
                </a:cubicBezTo>
                <a:cubicBezTo>
                  <a:pt x="30018" y="310148"/>
                  <a:pt x="26260" y="284024"/>
                  <a:pt x="26257" y="284001"/>
                </a:cubicBezTo>
                <a:cubicBezTo>
                  <a:pt x="26257" y="283983"/>
                  <a:pt x="26257" y="282395"/>
                  <a:pt x="26257" y="134589"/>
                </a:cubicBezTo>
                <a:cubicBezTo>
                  <a:pt x="12" y="112188"/>
                  <a:pt x="0" y="82323"/>
                  <a:pt x="0" y="82295"/>
                </a:cubicBezTo>
                <a:cubicBezTo>
                  <a:pt x="0" y="-3594"/>
                  <a:pt x="74981" y="116"/>
                  <a:pt x="75020" y="118"/>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defTabSz="1219170"/>
            <a:endParaRPr lang="zh-CN" altLang="en-US" sz="2400">
              <a:solidFill>
                <a:srgbClr val="000000"/>
              </a:solidFill>
              <a:latin typeface="Calibri"/>
              <a:ea typeface="宋体" panose="02010600030101010101" pitchFamily="2" charset="-122"/>
            </a:endParaRPr>
          </a:p>
        </p:txBody>
      </p:sp>
      <p:sp>
        <p:nvSpPr>
          <p:cNvPr id="40" name="Freeform 84">
            <a:extLst>
              <a:ext uri="{FF2B5EF4-FFF2-40B4-BE49-F238E27FC236}">
                <a16:creationId xmlns:a16="http://schemas.microsoft.com/office/drawing/2014/main" id="{B5E18800-3E93-4804-A4D4-1599F33CD727}"/>
              </a:ext>
            </a:extLst>
          </p:cNvPr>
          <p:cNvSpPr>
            <a:spLocks/>
          </p:cNvSpPr>
          <p:nvPr/>
        </p:nvSpPr>
        <p:spPr bwMode="auto">
          <a:xfrm>
            <a:off x="3820670" y="152400"/>
            <a:ext cx="285305" cy="379941"/>
          </a:xfrm>
          <a:custGeom>
            <a:avLst/>
            <a:gdLst/>
            <a:ahLst/>
            <a:cxnLst/>
            <a:rect l="l" t="t" r="r" b="b"/>
            <a:pathLst>
              <a:path w="311150" h="569912">
                <a:moveTo>
                  <a:pt x="119063" y="550862"/>
                </a:moveTo>
                <a:cubicBezTo>
                  <a:pt x="119076" y="550862"/>
                  <a:pt x="120056" y="550862"/>
                  <a:pt x="198438" y="550862"/>
                </a:cubicBezTo>
                <a:cubicBezTo>
                  <a:pt x="187099" y="562292"/>
                  <a:pt x="175760" y="569912"/>
                  <a:pt x="156861" y="569912"/>
                </a:cubicBezTo>
                <a:cubicBezTo>
                  <a:pt x="141742" y="569912"/>
                  <a:pt x="130402" y="562292"/>
                  <a:pt x="119063" y="550862"/>
                </a:cubicBezTo>
                <a:close/>
                <a:moveTo>
                  <a:pt x="104775" y="533400"/>
                </a:moveTo>
                <a:cubicBezTo>
                  <a:pt x="104786" y="533400"/>
                  <a:pt x="105878" y="533400"/>
                  <a:pt x="212725" y="533400"/>
                </a:cubicBezTo>
                <a:cubicBezTo>
                  <a:pt x="209003" y="536575"/>
                  <a:pt x="209003" y="539750"/>
                  <a:pt x="205280" y="539750"/>
                </a:cubicBezTo>
                <a:cubicBezTo>
                  <a:pt x="205271" y="539750"/>
                  <a:pt x="204334" y="539750"/>
                  <a:pt x="112220" y="539750"/>
                </a:cubicBezTo>
                <a:close/>
                <a:moveTo>
                  <a:pt x="100013" y="442912"/>
                </a:moveTo>
                <a:cubicBezTo>
                  <a:pt x="100020" y="442912"/>
                  <a:pt x="100938" y="442912"/>
                  <a:pt x="217488" y="442912"/>
                </a:cubicBezTo>
                <a:cubicBezTo>
                  <a:pt x="217488" y="442920"/>
                  <a:pt x="217488" y="443625"/>
                  <a:pt x="217488" y="510948"/>
                </a:cubicBezTo>
                <a:cubicBezTo>
                  <a:pt x="217488" y="514728"/>
                  <a:pt x="217488" y="518507"/>
                  <a:pt x="213699" y="522287"/>
                </a:cubicBezTo>
                <a:cubicBezTo>
                  <a:pt x="213691" y="522287"/>
                  <a:pt x="212795" y="522287"/>
                  <a:pt x="100013" y="522287"/>
                </a:cubicBezTo>
                <a:cubicBezTo>
                  <a:pt x="100013" y="518507"/>
                  <a:pt x="100013" y="514728"/>
                  <a:pt x="100013" y="510948"/>
                </a:cubicBezTo>
                <a:close/>
                <a:moveTo>
                  <a:pt x="115888" y="203200"/>
                </a:moveTo>
                <a:lnTo>
                  <a:pt x="152401" y="217488"/>
                </a:lnTo>
                <a:lnTo>
                  <a:pt x="201613" y="203200"/>
                </a:lnTo>
                <a:lnTo>
                  <a:pt x="157163" y="398462"/>
                </a:lnTo>
                <a:close/>
                <a:moveTo>
                  <a:pt x="116213" y="191753"/>
                </a:moveTo>
                <a:cubicBezTo>
                  <a:pt x="116207" y="191755"/>
                  <a:pt x="116107" y="191780"/>
                  <a:pt x="114338" y="192223"/>
                </a:cubicBezTo>
                <a:lnTo>
                  <a:pt x="101217" y="195513"/>
                </a:lnTo>
                <a:cubicBezTo>
                  <a:pt x="101217" y="199273"/>
                  <a:pt x="101217" y="199273"/>
                  <a:pt x="153701" y="428625"/>
                </a:cubicBezTo>
                <a:lnTo>
                  <a:pt x="164947" y="428625"/>
                </a:lnTo>
                <a:cubicBezTo>
                  <a:pt x="164950" y="428610"/>
                  <a:pt x="165370" y="426777"/>
                  <a:pt x="217430" y="199273"/>
                </a:cubicBezTo>
                <a:cubicBezTo>
                  <a:pt x="217424" y="199270"/>
                  <a:pt x="217325" y="199220"/>
                  <a:pt x="215556" y="198333"/>
                </a:cubicBezTo>
                <a:lnTo>
                  <a:pt x="202435" y="191753"/>
                </a:lnTo>
                <a:cubicBezTo>
                  <a:pt x="202425" y="191757"/>
                  <a:pt x="201722" y="192028"/>
                  <a:pt x="153701" y="210553"/>
                </a:cubicBezTo>
                <a:cubicBezTo>
                  <a:pt x="153691" y="210548"/>
                  <a:pt x="153100" y="210251"/>
                  <a:pt x="116213" y="191753"/>
                </a:cubicBezTo>
                <a:close/>
                <a:moveTo>
                  <a:pt x="153701" y="0"/>
                </a:moveTo>
                <a:cubicBezTo>
                  <a:pt x="239923" y="0"/>
                  <a:pt x="311150" y="67678"/>
                  <a:pt x="311150" y="154154"/>
                </a:cubicBezTo>
                <a:cubicBezTo>
                  <a:pt x="311150" y="233100"/>
                  <a:pt x="213710" y="428568"/>
                  <a:pt x="213681" y="428625"/>
                </a:cubicBezTo>
                <a:cubicBezTo>
                  <a:pt x="213671" y="428625"/>
                  <a:pt x="212974" y="428625"/>
                  <a:pt x="165100" y="428625"/>
                </a:cubicBezTo>
                <a:lnTo>
                  <a:pt x="165100" y="430212"/>
                </a:lnTo>
                <a:lnTo>
                  <a:pt x="152400" y="430212"/>
                </a:lnTo>
                <a:lnTo>
                  <a:pt x="152400" y="428625"/>
                </a:lnTo>
                <a:lnTo>
                  <a:pt x="104966" y="428625"/>
                </a:lnTo>
                <a:cubicBezTo>
                  <a:pt x="104914" y="428528"/>
                  <a:pt x="0" y="233092"/>
                  <a:pt x="0" y="154154"/>
                </a:cubicBezTo>
                <a:cubicBezTo>
                  <a:pt x="0" y="67678"/>
                  <a:pt x="67478" y="0"/>
                  <a:pt x="153701" y="0"/>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defTabSz="1219170"/>
            <a:endParaRPr lang="zh-CN" altLang="en-US" sz="2400">
              <a:solidFill>
                <a:srgbClr val="000000"/>
              </a:solidFill>
              <a:latin typeface="Calibri"/>
              <a:ea typeface="宋体" panose="02010600030101010101" pitchFamily="2" charset="-122"/>
            </a:endParaRPr>
          </a:p>
        </p:txBody>
      </p:sp>
      <p:sp>
        <p:nvSpPr>
          <p:cNvPr id="41" name="Freeform 115">
            <a:extLst>
              <a:ext uri="{FF2B5EF4-FFF2-40B4-BE49-F238E27FC236}">
                <a16:creationId xmlns:a16="http://schemas.microsoft.com/office/drawing/2014/main" id="{4983E76A-C90C-47F5-9969-4B77C79E931E}"/>
              </a:ext>
            </a:extLst>
          </p:cNvPr>
          <p:cNvSpPr>
            <a:spLocks/>
          </p:cNvSpPr>
          <p:nvPr/>
        </p:nvSpPr>
        <p:spPr bwMode="auto">
          <a:xfrm>
            <a:off x="6068955" y="127014"/>
            <a:ext cx="329646" cy="361905"/>
          </a:xfrm>
          <a:custGeom>
            <a:avLst/>
            <a:gdLst/>
            <a:ahLst/>
            <a:cxnLst/>
            <a:rect l="l" t="t" r="r" b="b"/>
            <a:pathLst>
              <a:path w="471488" h="344487">
                <a:moveTo>
                  <a:pt x="333883" y="280988"/>
                </a:moveTo>
                <a:cubicBezTo>
                  <a:pt x="315151" y="280988"/>
                  <a:pt x="300165" y="288926"/>
                  <a:pt x="288925" y="296863"/>
                </a:cubicBezTo>
                <a:cubicBezTo>
                  <a:pt x="288940" y="296863"/>
                  <a:pt x="290111" y="296863"/>
                  <a:pt x="382588" y="296863"/>
                </a:cubicBezTo>
                <a:cubicBezTo>
                  <a:pt x="367602" y="288926"/>
                  <a:pt x="352616" y="280988"/>
                  <a:pt x="333883" y="280988"/>
                </a:cubicBezTo>
                <a:close/>
                <a:moveTo>
                  <a:pt x="131255" y="280988"/>
                </a:moveTo>
                <a:cubicBezTo>
                  <a:pt x="112522" y="280988"/>
                  <a:pt x="97536" y="288926"/>
                  <a:pt x="82550" y="296863"/>
                </a:cubicBezTo>
                <a:cubicBezTo>
                  <a:pt x="82550" y="296863"/>
                  <a:pt x="82550" y="296863"/>
                  <a:pt x="176213" y="296863"/>
                </a:cubicBezTo>
                <a:cubicBezTo>
                  <a:pt x="164974" y="288926"/>
                  <a:pt x="149988" y="280988"/>
                  <a:pt x="131255" y="280988"/>
                </a:cubicBezTo>
                <a:close/>
                <a:moveTo>
                  <a:pt x="333375" y="30163"/>
                </a:moveTo>
                <a:cubicBezTo>
                  <a:pt x="307285" y="30163"/>
                  <a:pt x="284922" y="45198"/>
                  <a:pt x="270013" y="56474"/>
                </a:cubicBezTo>
                <a:cubicBezTo>
                  <a:pt x="258832" y="67749"/>
                  <a:pt x="251377" y="75267"/>
                  <a:pt x="247650" y="82784"/>
                </a:cubicBezTo>
                <a:lnTo>
                  <a:pt x="247650" y="285750"/>
                </a:lnTo>
                <a:cubicBezTo>
                  <a:pt x="266286" y="266957"/>
                  <a:pt x="296104" y="251922"/>
                  <a:pt x="333375" y="251922"/>
                </a:cubicBezTo>
                <a:cubicBezTo>
                  <a:pt x="370647" y="251922"/>
                  <a:pt x="400464" y="266957"/>
                  <a:pt x="419100" y="285750"/>
                </a:cubicBezTo>
                <a:cubicBezTo>
                  <a:pt x="419100" y="285729"/>
                  <a:pt x="419100" y="283659"/>
                  <a:pt x="419100" y="82784"/>
                </a:cubicBezTo>
                <a:lnTo>
                  <a:pt x="415373" y="79025"/>
                </a:lnTo>
                <a:cubicBezTo>
                  <a:pt x="411646" y="71508"/>
                  <a:pt x="407919" y="63991"/>
                  <a:pt x="400464" y="60232"/>
                </a:cubicBezTo>
                <a:cubicBezTo>
                  <a:pt x="381828" y="45198"/>
                  <a:pt x="363193" y="30163"/>
                  <a:pt x="333375" y="30163"/>
                </a:cubicBezTo>
                <a:close/>
                <a:moveTo>
                  <a:pt x="130969" y="30163"/>
                </a:moveTo>
                <a:cubicBezTo>
                  <a:pt x="100876" y="30163"/>
                  <a:pt x="82067" y="45198"/>
                  <a:pt x="67020" y="56474"/>
                </a:cubicBezTo>
                <a:cubicBezTo>
                  <a:pt x="55735" y="67749"/>
                  <a:pt x="48212" y="75267"/>
                  <a:pt x="44450" y="82784"/>
                </a:cubicBezTo>
                <a:lnTo>
                  <a:pt x="44450" y="285750"/>
                </a:lnTo>
                <a:cubicBezTo>
                  <a:pt x="63259" y="266957"/>
                  <a:pt x="93352" y="251922"/>
                  <a:pt x="130969" y="251922"/>
                </a:cubicBezTo>
                <a:cubicBezTo>
                  <a:pt x="168586" y="251922"/>
                  <a:pt x="198680" y="266957"/>
                  <a:pt x="217488" y="285750"/>
                </a:cubicBezTo>
                <a:cubicBezTo>
                  <a:pt x="217488" y="285737"/>
                  <a:pt x="217488" y="284141"/>
                  <a:pt x="217488" y="82784"/>
                </a:cubicBezTo>
                <a:lnTo>
                  <a:pt x="213727" y="79025"/>
                </a:lnTo>
                <a:cubicBezTo>
                  <a:pt x="209965" y="71508"/>
                  <a:pt x="202441" y="63991"/>
                  <a:pt x="194918" y="60232"/>
                </a:cubicBezTo>
                <a:cubicBezTo>
                  <a:pt x="179871" y="45198"/>
                  <a:pt x="157301" y="30163"/>
                  <a:pt x="130969" y="30163"/>
                </a:cubicBezTo>
                <a:close/>
                <a:moveTo>
                  <a:pt x="130969" y="0"/>
                </a:moveTo>
                <a:cubicBezTo>
                  <a:pt x="168389" y="0"/>
                  <a:pt x="198325" y="18722"/>
                  <a:pt x="217034" y="33700"/>
                </a:cubicBezTo>
                <a:cubicBezTo>
                  <a:pt x="224518" y="41189"/>
                  <a:pt x="228260" y="44933"/>
                  <a:pt x="232002" y="48678"/>
                </a:cubicBezTo>
                <a:cubicBezTo>
                  <a:pt x="235744" y="44933"/>
                  <a:pt x="239486" y="41189"/>
                  <a:pt x="246970" y="33700"/>
                </a:cubicBezTo>
                <a:cubicBezTo>
                  <a:pt x="265680" y="18722"/>
                  <a:pt x="295616" y="0"/>
                  <a:pt x="333035" y="0"/>
                </a:cubicBezTo>
                <a:cubicBezTo>
                  <a:pt x="370455" y="0"/>
                  <a:pt x="400391" y="18722"/>
                  <a:pt x="419101" y="33700"/>
                </a:cubicBezTo>
                <a:cubicBezTo>
                  <a:pt x="437793" y="52404"/>
                  <a:pt x="449015" y="67371"/>
                  <a:pt x="449036" y="67400"/>
                </a:cubicBezTo>
                <a:cubicBezTo>
                  <a:pt x="449039" y="67406"/>
                  <a:pt x="449075" y="67477"/>
                  <a:pt x="449504" y="68336"/>
                </a:cubicBezTo>
                <a:lnTo>
                  <a:pt x="452778" y="74889"/>
                </a:lnTo>
                <a:cubicBezTo>
                  <a:pt x="452778" y="74901"/>
                  <a:pt x="452778" y="75505"/>
                  <a:pt x="452778" y="104844"/>
                </a:cubicBezTo>
                <a:lnTo>
                  <a:pt x="471488" y="104844"/>
                </a:lnTo>
                <a:cubicBezTo>
                  <a:pt x="471488" y="104869"/>
                  <a:pt x="471488" y="107311"/>
                  <a:pt x="471488" y="344487"/>
                </a:cubicBezTo>
                <a:cubicBezTo>
                  <a:pt x="471465" y="344487"/>
                  <a:pt x="468214" y="344487"/>
                  <a:pt x="0" y="344487"/>
                </a:cubicBezTo>
                <a:cubicBezTo>
                  <a:pt x="0" y="344462"/>
                  <a:pt x="0" y="342039"/>
                  <a:pt x="0" y="104844"/>
                </a:cubicBezTo>
                <a:cubicBezTo>
                  <a:pt x="10" y="104844"/>
                  <a:pt x="133" y="104844"/>
                  <a:pt x="1871" y="104844"/>
                </a:cubicBezTo>
                <a:lnTo>
                  <a:pt x="14968" y="104844"/>
                </a:lnTo>
                <a:cubicBezTo>
                  <a:pt x="14968" y="104831"/>
                  <a:pt x="14968" y="104233"/>
                  <a:pt x="14968" y="74889"/>
                </a:cubicBezTo>
                <a:cubicBezTo>
                  <a:pt x="14968" y="74880"/>
                  <a:pt x="14968" y="74801"/>
                  <a:pt x="14968" y="73952"/>
                </a:cubicBezTo>
                <a:lnTo>
                  <a:pt x="14968" y="67400"/>
                </a:lnTo>
                <a:cubicBezTo>
                  <a:pt x="15000" y="67358"/>
                  <a:pt x="26220" y="52396"/>
                  <a:pt x="44904" y="33700"/>
                </a:cubicBezTo>
                <a:cubicBezTo>
                  <a:pt x="63614" y="18722"/>
                  <a:pt x="89807" y="0"/>
                  <a:pt x="130969" y="0"/>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defTabSz="1219170"/>
            <a:endParaRPr lang="zh-CN" altLang="en-US" sz="2400" dirty="0">
              <a:solidFill>
                <a:srgbClr val="000000"/>
              </a:solidFill>
              <a:latin typeface="Calibri"/>
              <a:ea typeface="宋体" panose="02010600030101010101" pitchFamily="2" charset="-122"/>
            </a:endParaRPr>
          </a:p>
        </p:txBody>
      </p:sp>
      <p:sp>
        <p:nvSpPr>
          <p:cNvPr id="42" name="Freeform 171">
            <a:extLst>
              <a:ext uri="{FF2B5EF4-FFF2-40B4-BE49-F238E27FC236}">
                <a16:creationId xmlns:a16="http://schemas.microsoft.com/office/drawing/2014/main" id="{5430EA35-D9C5-4717-A7EF-0A269B8B6A7A}"/>
              </a:ext>
            </a:extLst>
          </p:cNvPr>
          <p:cNvSpPr>
            <a:spLocks/>
          </p:cNvSpPr>
          <p:nvPr/>
        </p:nvSpPr>
        <p:spPr bwMode="auto">
          <a:xfrm>
            <a:off x="8267700" y="152400"/>
            <a:ext cx="381699" cy="387305"/>
          </a:xfrm>
          <a:custGeom>
            <a:avLst/>
            <a:gdLst/>
            <a:ahLst/>
            <a:cxnLst/>
            <a:rect l="l" t="t" r="r" b="b"/>
            <a:pathLst>
              <a:path w="456986" h="512251">
                <a:moveTo>
                  <a:pt x="266486" y="291589"/>
                </a:moveTo>
                <a:lnTo>
                  <a:pt x="456986" y="467801"/>
                </a:lnTo>
                <a:lnTo>
                  <a:pt x="415711" y="512251"/>
                </a:lnTo>
                <a:lnTo>
                  <a:pt x="236324" y="321752"/>
                </a:lnTo>
                <a:close/>
                <a:moveTo>
                  <a:pt x="118056" y="41702"/>
                </a:moveTo>
                <a:cubicBezTo>
                  <a:pt x="86077" y="42172"/>
                  <a:pt x="54099" y="54399"/>
                  <a:pt x="29645" y="76972"/>
                </a:cubicBezTo>
                <a:cubicBezTo>
                  <a:pt x="-19263" y="125880"/>
                  <a:pt x="-19263" y="204885"/>
                  <a:pt x="29645" y="253793"/>
                </a:cubicBezTo>
                <a:cubicBezTo>
                  <a:pt x="78553" y="302701"/>
                  <a:pt x="157558" y="302701"/>
                  <a:pt x="206466" y="253793"/>
                </a:cubicBezTo>
                <a:cubicBezTo>
                  <a:pt x="255374" y="204885"/>
                  <a:pt x="251612" y="125880"/>
                  <a:pt x="206466" y="76972"/>
                </a:cubicBezTo>
                <a:cubicBezTo>
                  <a:pt x="182012" y="52518"/>
                  <a:pt x="150034" y="41232"/>
                  <a:pt x="118056" y="41702"/>
                </a:cubicBezTo>
                <a:close/>
                <a:moveTo>
                  <a:pt x="116182" y="11"/>
                </a:moveTo>
                <a:cubicBezTo>
                  <a:pt x="158344" y="-458"/>
                  <a:pt x="200507" y="15471"/>
                  <a:pt x="232364" y="47327"/>
                </a:cubicBezTo>
                <a:cubicBezTo>
                  <a:pt x="296076" y="111039"/>
                  <a:pt x="299824" y="204735"/>
                  <a:pt x="243607" y="272195"/>
                </a:cubicBezTo>
                <a:cubicBezTo>
                  <a:pt x="232364" y="283438"/>
                  <a:pt x="228616" y="287186"/>
                  <a:pt x="221120" y="294682"/>
                </a:cubicBezTo>
                <a:cubicBezTo>
                  <a:pt x="153660" y="347151"/>
                  <a:pt x="59965" y="343403"/>
                  <a:pt x="0" y="283438"/>
                </a:cubicBezTo>
                <a:cubicBezTo>
                  <a:pt x="-63713" y="219726"/>
                  <a:pt x="-63713" y="114787"/>
                  <a:pt x="0" y="51075"/>
                </a:cubicBezTo>
                <a:cubicBezTo>
                  <a:pt x="31856" y="17344"/>
                  <a:pt x="74019" y="479"/>
                  <a:pt x="116182" y="11"/>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defTabSz="1219170"/>
            <a:endParaRPr lang="zh-CN" altLang="en-US" sz="2400">
              <a:solidFill>
                <a:srgbClr val="000000"/>
              </a:solidFill>
              <a:latin typeface="Calibri"/>
              <a:ea typeface="宋体" panose="02010600030101010101" pitchFamily="2" charset="-122"/>
            </a:endParaRPr>
          </a:p>
        </p:txBody>
      </p:sp>
      <p:sp>
        <p:nvSpPr>
          <p:cNvPr id="43" name="Freeform 129">
            <a:extLst>
              <a:ext uri="{FF2B5EF4-FFF2-40B4-BE49-F238E27FC236}">
                <a16:creationId xmlns:a16="http://schemas.microsoft.com/office/drawing/2014/main" id="{9EE7F0C5-9A03-47A2-8D5A-04AA167D0817}"/>
              </a:ext>
            </a:extLst>
          </p:cNvPr>
          <p:cNvSpPr>
            <a:spLocks noEditPoints="1"/>
          </p:cNvSpPr>
          <p:nvPr/>
        </p:nvSpPr>
        <p:spPr bwMode="auto">
          <a:xfrm>
            <a:off x="10579294" y="59181"/>
            <a:ext cx="370419" cy="473160"/>
          </a:xfrm>
          <a:custGeom>
            <a:avLst/>
            <a:gdLst>
              <a:gd name="T0" fmla="*/ 100 w 101"/>
              <a:gd name="T1" fmla="*/ 70 h 120"/>
              <a:gd name="T2" fmla="*/ 99 w 101"/>
              <a:gd name="T3" fmla="*/ 65 h 120"/>
              <a:gd name="T4" fmla="*/ 97 w 101"/>
              <a:gd name="T5" fmla="*/ 61 h 120"/>
              <a:gd name="T6" fmla="*/ 96 w 101"/>
              <a:gd name="T7" fmla="*/ 58 h 120"/>
              <a:gd name="T8" fmla="*/ 96 w 101"/>
              <a:gd name="T9" fmla="*/ 55 h 120"/>
              <a:gd name="T10" fmla="*/ 96 w 101"/>
              <a:gd name="T11" fmla="*/ 53 h 120"/>
              <a:gd name="T12" fmla="*/ 96 w 101"/>
              <a:gd name="T13" fmla="*/ 50 h 120"/>
              <a:gd name="T14" fmla="*/ 95 w 101"/>
              <a:gd name="T15" fmla="*/ 47 h 120"/>
              <a:gd name="T16" fmla="*/ 94 w 101"/>
              <a:gd name="T17" fmla="*/ 43 h 120"/>
              <a:gd name="T18" fmla="*/ 93 w 101"/>
              <a:gd name="T19" fmla="*/ 40 h 120"/>
              <a:gd name="T20" fmla="*/ 86 w 101"/>
              <a:gd name="T21" fmla="*/ 20 h 120"/>
              <a:gd name="T22" fmla="*/ 84 w 101"/>
              <a:gd name="T23" fmla="*/ 18 h 120"/>
              <a:gd name="T24" fmla="*/ 18 w 101"/>
              <a:gd name="T25" fmla="*/ 80 h 120"/>
              <a:gd name="T26" fmla="*/ 31 w 101"/>
              <a:gd name="T27" fmla="*/ 111 h 120"/>
              <a:gd name="T28" fmla="*/ 78 w 101"/>
              <a:gd name="T29" fmla="*/ 120 h 120"/>
              <a:gd name="T30" fmla="*/ 78 w 101"/>
              <a:gd name="T31" fmla="*/ 116 h 120"/>
              <a:gd name="T32" fmla="*/ 79 w 101"/>
              <a:gd name="T33" fmla="*/ 107 h 120"/>
              <a:gd name="T34" fmla="*/ 79 w 101"/>
              <a:gd name="T35" fmla="*/ 103 h 120"/>
              <a:gd name="T36" fmla="*/ 80 w 101"/>
              <a:gd name="T37" fmla="*/ 102 h 120"/>
              <a:gd name="T38" fmla="*/ 81 w 101"/>
              <a:gd name="T39" fmla="*/ 101 h 120"/>
              <a:gd name="T40" fmla="*/ 82 w 101"/>
              <a:gd name="T41" fmla="*/ 101 h 120"/>
              <a:gd name="T42" fmla="*/ 84 w 101"/>
              <a:gd name="T43" fmla="*/ 101 h 120"/>
              <a:gd name="T44" fmla="*/ 85 w 101"/>
              <a:gd name="T45" fmla="*/ 101 h 120"/>
              <a:gd name="T46" fmla="*/ 87 w 101"/>
              <a:gd name="T47" fmla="*/ 101 h 120"/>
              <a:gd name="T48" fmla="*/ 89 w 101"/>
              <a:gd name="T49" fmla="*/ 101 h 120"/>
              <a:gd name="T50" fmla="*/ 91 w 101"/>
              <a:gd name="T51" fmla="*/ 101 h 120"/>
              <a:gd name="T52" fmla="*/ 89 w 101"/>
              <a:gd name="T53" fmla="*/ 101 h 120"/>
              <a:gd name="T54" fmla="*/ 91 w 101"/>
              <a:gd name="T55" fmla="*/ 101 h 120"/>
              <a:gd name="T56" fmla="*/ 93 w 101"/>
              <a:gd name="T57" fmla="*/ 101 h 120"/>
              <a:gd name="T58" fmla="*/ 94 w 101"/>
              <a:gd name="T59" fmla="*/ 101 h 120"/>
              <a:gd name="T60" fmla="*/ 95 w 101"/>
              <a:gd name="T61" fmla="*/ 100 h 120"/>
              <a:gd name="T62" fmla="*/ 96 w 101"/>
              <a:gd name="T63" fmla="*/ 99 h 120"/>
              <a:gd name="T64" fmla="*/ 96 w 101"/>
              <a:gd name="T65" fmla="*/ 96 h 120"/>
              <a:gd name="T66" fmla="*/ 96 w 101"/>
              <a:gd name="T67" fmla="*/ 94 h 120"/>
              <a:gd name="T68" fmla="*/ 96 w 101"/>
              <a:gd name="T69" fmla="*/ 93 h 120"/>
              <a:gd name="T70" fmla="*/ 97 w 101"/>
              <a:gd name="T71" fmla="*/ 92 h 120"/>
              <a:gd name="T72" fmla="*/ 98 w 101"/>
              <a:gd name="T73" fmla="*/ 91 h 120"/>
              <a:gd name="T74" fmla="*/ 98 w 101"/>
              <a:gd name="T75" fmla="*/ 90 h 120"/>
              <a:gd name="T76" fmla="*/ 98 w 101"/>
              <a:gd name="T77" fmla="*/ 89 h 120"/>
              <a:gd name="T78" fmla="*/ 97 w 101"/>
              <a:gd name="T79" fmla="*/ 88 h 120"/>
              <a:gd name="T80" fmla="*/ 97 w 101"/>
              <a:gd name="T81" fmla="*/ 87 h 120"/>
              <a:gd name="T82" fmla="*/ 95 w 101"/>
              <a:gd name="T83" fmla="*/ 86 h 120"/>
              <a:gd name="T84" fmla="*/ 97 w 101"/>
              <a:gd name="T85" fmla="*/ 85 h 120"/>
              <a:gd name="T86" fmla="*/ 98 w 101"/>
              <a:gd name="T87" fmla="*/ 84 h 120"/>
              <a:gd name="T88" fmla="*/ 98 w 101"/>
              <a:gd name="T89" fmla="*/ 83 h 120"/>
              <a:gd name="T90" fmla="*/ 98 w 101"/>
              <a:gd name="T91" fmla="*/ 82 h 120"/>
              <a:gd name="T92" fmla="*/ 97 w 101"/>
              <a:gd name="T93" fmla="*/ 79 h 120"/>
              <a:gd name="T94" fmla="*/ 97 w 101"/>
              <a:gd name="T95" fmla="*/ 75 h 120"/>
              <a:gd name="T96" fmla="*/ 99 w 101"/>
              <a:gd name="T97" fmla="*/ 75 h 120"/>
              <a:gd name="T98" fmla="*/ 100 w 101"/>
              <a:gd name="T99" fmla="*/ 74 h 120"/>
              <a:gd name="T100" fmla="*/ 101 w 101"/>
              <a:gd name="T101" fmla="*/ 73 h 120"/>
              <a:gd name="T102" fmla="*/ 56 w 101"/>
              <a:gd name="T103" fmla="*/ 51 h 120"/>
              <a:gd name="T104" fmla="*/ 31 w 101"/>
              <a:gd name="T105" fmla="*/ 55 h 120"/>
              <a:gd name="T106" fmla="*/ 32 w 101"/>
              <a:gd name="T107" fmla="*/ 49 h 120"/>
              <a:gd name="T108" fmla="*/ 65 w 101"/>
              <a:gd name="T109" fmla="*/ 1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1" h="120">
                <a:moveTo>
                  <a:pt x="101" y="72"/>
                </a:moveTo>
                <a:cubicBezTo>
                  <a:pt x="100" y="70"/>
                  <a:pt x="100" y="70"/>
                  <a:pt x="100" y="70"/>
                </a:cubicBezTo>
                <a:cubicBezTo>
                  <a:pt x="100" y="67"/>
                  <a:pt x="100" y="67"/>
                  <a:pt x="100" y="67"/>
                </a:cubicBezTo>
                <a:cubicBezTo>
                  <a:pt x="99" y="65"/>
                  <a:pt x="99" y="65"/>
                  <a:pt x="99" y="65"/>
                </a:cubicBezTo>
                <a:cubicBezTo>
                  <a:pt x="98" y="63"/>
                  <a:pt x="98" y="63"/>
                  <a:pt x="98" y="63"/>
                </a:cubicBezTo>
                <a:cubicBezTo>
                  <a:pt x="97" y="61"/>
                  <a:pt x="97" y="61"/>
                  <a:pt x="97" y="61"/>
                </a:cubicBezTo>
                <a:cubicBezTo>
                  <a:pt x="97" y="60"/>
                  <a:pt x="97" y="60"/>
                  <a:pt x="97" y="60"/>
                </a:cubicBezTo>
                <a:cubicBezTo>
                  <a:pt x="96" y="58"/>
                  <a:pt x="96" y="58"/>
                  <a:pt x="96" y="58"/>
                </a:cubicBezTo>
                <a:cubicBezTo>
                  <a:pt x="95" y="56"/>
                  <a:pt x="95" y="56"/>
                  <a:pt x="95" y="56"/>
                </a:cubicBezTo>
                <a:cubicBezTo>
                  <a:pt x="96" y="55"/>
                  <a:pt x="96" y="55"/>
                  <a:pt x="96" y="55"/>
                </a:cubicBezTo>
                <a:cubicBezTo>
                  <a:pt x="96" y="54"/>
                  <a:pt x="96" y="54"/>
                  <a:pt x="96" y="54"/>
                </a:cubicBezTo>
                <a:cubicBezTo>
                  <a:pt x="96" y="53"/>
                  <a:pt x="96" y="53"/>
                  <a:pt x="96" y="53"/>
                </a:cubicBezTo>
                <a:cubicBezTo>
                  <a:pt x="97" y="52"/>
                  <a:pt x="97" y="52"/>
                  <a:pt x="97" y="52"/>
                </a:cubicBezTo>
                <a:cubicBezTo>
                  <a:pt x="96" y="50"/>
                  <a:pt x="96" y="50"/>
                  <a:pt x="96" y="50"/>
                </a:cubicBezTo>
                <a:cubicBezTo>
                  <a:pt x="96" y="48"/>
                  <a:pt x="96" y="48"/>
                  <a:pt x="96" y="48"/>
                </a:cubicBezTo>
                <a:cubicBezTo>
                  <a:pt x="95" y="47"/>
                  <a:pt x="95" y="47"/>
                  <a:pt x="95" y="47"/>
                </a:cubicBezTo>
                <a:cubicBezTo>
                  <a:pt x="95" y="45"/>
                  <a:pt x="95" y="45"/>
                  <a:pt x="95" y="45"/>
                </a:cubicBezTo>
                <a:cubicBezTo>
                  <a:pt x="94" y="43"/>
                  <a:pt x="94" y="43"/>
                  <a:pt x="94" y="43"/>
                </a:cubicBezTo>
                <a:cubicBezTo>
                  <a:pt x="93" y="42"/>
                  <a:pt x="93" y="42"/>
                  <a:pt x="93" y="42"/>
                </a:cubicBezTo>
                <a:cubicBezTo>
                  <a:pt x="93" y="40"/>
                  <a:pt x="93" y="40"/>
                  <a:pt x="93" y="40"/>
                </a:cubicBezTo>
                <a:cubicBezTo>
                  <a:pt x="92" y="38"/>
                  <a:pt x="92" y="38"/>
                  <a:pt x="92" y="38"/>
                </a:cubicBezTo>
                <a:cubicBezTo>
                  <a:pt x="86" y="20"/>
                  <a:pt x="86" y="20"/>
                  <a:pt x="86" y="20"/>
                </a:cubicBezTo>
                <a:cubicBezTo>
                  <a:pt x="85" y="19"/>
                  <a:pt x="85" y="19"/>
                  <a:pt x="85" y="19"/>
                </a:cubicBezTo>
                <a:cubicBezTo>
                  <a:pt x="84" y="18"/>
                  <a:pt x="84" y="18"/>
                  <a:pt x="84" y="18"/>
                </a:cubicBezTo>
                <a:cubicBezTo>
                  <a:pt x="84" y="18"/>
                  <a:pt x="39" y="0"/>
                  <a:pt x="20" y="23"/>
                </a:cubicBezTo>
                <a:cubicBezTo>
                  <a:pt x="0" y="45"/>
                  <a:pt x="18" y="80"/>
                  <a:pt x="18" y="80"/>
                </a:cubicBezTo>
                <a:cubicBezTo>
                  <a:pt x="32" y="94"/>
                  <a:pt x="31" y="108"/>
                  <a:pt x="31" y="108"/>
                </a:cubicBezTo>
                <a:cubicBezTo>
                  <a:pt x="31" y="111"/>
                  <a:pt x="31" y="111"/>
                  <a:pt x="31" y="111"/>
                </a:cubicBezTo>
                <a:cubicBezTo>
                  <a:pt x="31" y="120"/>
                  <a:pt x="31" y="120"/>
                  <a:pt x="31" y="120"/>
                </a:cubicBezTo>
                <a:cubicBezTo>
                  <a:pt x="78" y="120"/>
                  <a:pt x="78" y="120"/>
                  <a:pt x="78" y="120"/>
                </a:cubicBezTo>
                <a:cubicBezTo>
                  <a:pt x="78" y="119"/>
                  <a:pt x="78" y="119"/>
                  <a:pt x="78" y="119"/>
                </a:cubicBezTo>
                <a:cubicBezTo>
                  <a:pt x="78" y="116"/>
                  <a:pt x="78" y="116"/>
                  <a:pt x="78" y="116"/>
                </a:cubicBezTo>
                <a:cubicBezTo>
                  <a:pt x="79" y="113"/>
                  <a:pt x="79" y="113"/>
                  <a:pt x="79" y="113"/>
                </a:cubicBezTo>
                <a:cubicBezTo>
                  <a:pt x="79" y="107"/>
                  <a:pt x="79" y="107"/>
                  <a:pt x="79" y="107"/>
                </a:cubicBezTo>
                <a:cubicBezTo>
                  <a:pt x="79" y="104"/>
                  <a:pt x="79" y="104"/>
                  <a:pt x="79" y="104"/>
                </a:cubicBezTo>
                <a:cubicBezTo>
                  <a:pt x="79" y="103"/>
                  <a:pt x="79" y="103"/>
                  <a:pt x="79" y="103"/>
                </a:cubicBezTo>
                <a:cubicBezTo>
                  <a:pt x="80" y="103"/>
                  <a:pt x="80" y="103"/>
                  <a:pt x="80" y="103"/>
                </a:cubicBezTo>
                <a:cubicBezTo>
                  <a:pt x="80" y="102"/>
                  <a:pt x="80" y="102"/>
                  <a:pt x="80" y="102"/>
                </a:cubicBezTo>
                <a:cubicBezTo>
                  <a:pt x="80" y="102"/>
                  <a:pt x="80" y="102"/>
                  <a:pt x="80" y="102"/>
                </a:cubicBezTo>
                <a:cubicBezTo>
                  <a:pt x="81" y="101"/>
                  <a:pt x="81" y="101"/>
                  <a:pt x="81" y="101"/>
                </a:cubicBezTo>
                <a:cubicBezTo>
                  <a:pt x="81" y="101"/>
                  <a:pt x="81" y="101"/>
                  <a:pt x="81" y="101"/>
                </a:cubicBezTo>
                <a:cubicBezTo>
                  <a:pt x="82" y="101"/>
                  <a:pt x="82" y="101"/>
                  <a:pt x="82" y="101"/>
                </a:cubicBezTo>
                <a:cubicBezTo>
                  <a:pt x="83" y="101"/>
                  <a:pt x="83" y="101"/>
                  <a:pt x="83" y="101"/>
                </a:cubicBezTo>
                <a:cubicBezTo>
                  <a:pt x="84" y="101"/>
                  <a:pt x="84" y="101"/>
                  <a:pt x="84" y="101"/>
                </a:cubicBezTo>
                <a:cubicBezTo>
                  <a:pt x="85" y="101"/>
                  <a:pt x="85" y="101"/>
                  <a:pt x="85" y="101"/>
                </a:cubicBezTo>
                <a:cubicBezTo>
                  <a:pt x="85" y="101"/>
                  <a:pt x="85" y="101"/>
                  <a:pt x="85" y="101"/>
                </a:cubicBezTo>
                <a:cubicBezTo>
                  <a:pt x="86" y="101"/>
                  <a:pt x="86" y="101"/>
                  <a:pt x="86" y="101"/>
                </a:cubicBezTo>
                <a:cubicBezTo>
                  <a:pt x="87" y="101"/>
                  <a:pt x="87" y="101"/>
                  <a:pt x="87" y="101"/>
                </a:cubicBezTo>
                <a:cubicBezTo>
                  <a:pt x="88" y="101"/>
                  <a:pt x="88" y="101"/>
                  <a:pt x="88" y="101"/>
                </a:cubicBezTo>
                <a:cubicBezTo>
                  <a:pt x="89" y="101"/>
                  <a:pt x="89" y="101"/>
                  <a:pt x="89" y="101"/>
                </a:cubicBezTo>
                <a:cubicBezTo>
                  <a:pt x="90" y="101"/>
                  <a:pt x="90" y="101"/>
                  <a:pt x="90" y="101"/>
                </a:cubicBezTo>
                <a:cubicBezTo>
                  <a:pt x="91" y="101"/>
                  <a:pt x="91" y="101"/>
                  <a:pt x="91" y="101"/>
                </a:cubicBezTo>
                <a:cubicBezTo>
                  <a:pt x="88" y="101"/>
                  <a:pt x="88" y="101"/>
                  <a:pt x="88" y="101"/>
                </a:cubicBezTo>
                <a:cubicBezTo>
                  <a:pt x="89" y="101"/>
                  <a:pt x="89" y="101"/>
                  <a:pt x="89" y="101"/>
                </a:cubicBezTo>
                <a:cubicBezTo>
                  <a:pt x="90" y="101"/>
                  <a:pt x="90" y="101"/>
                  <a:pt x="90" y="101"/>
                </a:cubicBezTo>
                <a:cubicBezTo>
                  <a:pt x="91" y="101"/>
                  <a:pt x="91" y="101"/>
                  <a:pt x="91" y="101"/>
                </a:cubicBezTo>
                <a:cubicBezTo>
                  <a:pt x="92" y="101"/>
                  <a:pt x="92" y="101"/>
                  <a:pt x="92" y="101"/>
                </a:cubicBezTo>
                <a:cubicBezTo>
                  <a:pt x="93" y="101"/>
                  <a:pt x="93" y="101"/>
                  <a:pt x="93" y="101"/>
                </a:cubicBezTo>
                <a:cubicBezTo>
                  <a:pt x="93" y="101"/>
                  <a:pt x="93" y="101"/>
                  <a:pt x="93" y="101"/>
                </a:cubicBezTo>
                <a:cubicBezTo>
                  <a:pt x="94" y="101"/>
                  <a:pt x="94" y="101"/>
                  <a:pt x="94" y="101"/>
                </a:cubicBezTo>
                <a:cubicBezTo>
                  <a:pt x="95" y="100"/>
                  <a:pt x="95" y="100"/>
                  <a:pt x="95" y="100"/>
                </a:cubicBezTo>
                <a:cubicBezTo>
                  <a:pt x="95" y="100"/>
                  <a:pt x="95" y="100"/>
                  <a:pt x="95" y="100"/>
                </a:cubicBezTo>
                <a:cubicBezTo>
                  <a:pt x="96" y="99"/>
                  <a:pt x="96" y="99"/>
                  <a:pt x="96" y="99"/>
                </a:cubicBezTo>
                <a:cubicBezTo>
                  <a:pt x="96" y="99"/>
                  <a:pt x="96" y="99"/>
                  <a:pt x="96" y="99"/>
                </a:cubicBezTo>
                <a:cubicBezTo>
                  <a:pt x="96" y="97"/>
                  <a:pt x="96" y="97"/>
                  <a:pt x="96" y="97"/>
                </a:cubicBezTo>
                <a:cubicBezTo>
                  <a:pt x="96" y="96"/>
                  <a:pt x="96" y="96"/>
                  <a:pt x="96" y="96"/>
                </a:cubicBezTo>
                <a:cubicBezTo>
                  <a:pt x="96" y="95"/>
                  <a:pt x="96" y="95"/>
                  <a:pt x="96" y="95"/>
                </a:cubicBezTo>
                <a:cubicBezTo>
                  <a:pt x="96" y="94"/>
                  <a:pt x="96" y="94"/>
                  <a:pt x="96" y="94"/>
                </a:cubicBezTo>
                <a:cubicBezTo>
                  <a:pt x="96" y="93"/>
                  <a:pt x="96" y="93"/>
                  <a:pt x="96" y="93"/>
                </a:cubicBezTo>
                <a:cubicBezTo>
                  <a:pt x="96" y="93"/>
                  <a:pt x="96" y="93"/>
                  <a:pt x="96" y="93"/>
                </a:cubicBezTo>
                <a:cubicBezTo>
                  <a:pt x="97" y="92"/>
                  <a:pt x="97" y="92"/>
                  <a:pt x="97" y="92"/>
                </a:cubicBezTo>
                <a:cubicBezTo>
                  <a:pt x="97" y="92"/>
                  <a:pt x="97" y="92"/>
                  <a:pt x="97" y="92"/>
                </a:cubicBezTo>
                <a:cubicBezTo>
                  <a:pt x="97" y="91"/>
                  <a:pt x="97" y="91"/>
                  <a:pt x="97" y="91"/>
                </a:cubicBezTo>
                <a:cubicBezTo>
                  <a:pt x="98" y="91"/>
                  <a:pt x="98" y="91"/>
                  <a:pt x="98" y="91"/>
                </a:cubicBezTo>
                <a:cubicBezTo>
                  <a:pt x="98" y="90"/>
                  <a:pt x="98" y="90"/>
                  <a:pt x="98" y="90"/>
                </a:cubicBezTo>
                <a:cubicBezTo>
                  <a:pt x="98" y="90"/>
                  <a:pt x="98" y="90"/>
                  <a:pt x="98" y="90"/>
                </a:cubicBezTo>
                <a:cubicBezTo>
                  <a:pt x="98" y="89"/>
                  <a:pt x="98" y="89"/>
                  <a:pt x="98" y="89"/>
                </a:cubicBezTo>
                <a:cubicBezTo>
                  <a:pt x="98" y="89"/>
                  <a:pt x="98" y="89"/>
                  <a:pt x="98" y="89"/>
                </a:cubicBezTo>
                <a:cubicBezTo>
                  <a:pt x="98" y="88"/>
                  <a:pt x="98" y="88"/>
                  <a:pt x="98" y="88"/>
                </a:cubicBezTo>
                <a:cubicBezTo>
                  <a:pt x="97" y="88"/>
                  <a:pt x="97" y="88"/>
                  <a:pt x="97" y="88"/>
                </a:cubicBezTo>
                <a:cubicBezTo>
                  <a:pt x="97" y="87"/>
                  <a:pt x="97" y="87"/>
                  <a:pt x="97" y="87"/>
                </a:cubicBezTo>
                <a:cubicBezTo>
                  <a:pt x="97" y="87"/>
                  <a:pt x="97" y="87"/>
                  <a:pt x="97" y="87"/>
                </a:cubicBezTo>
                <a:cubicBezTo>
                  <a:pt x="96" y="86"/>
                  <a:pt x="96" y="86"/>
                  <a:pt x="96" y="86"/>
                </a:cubicBezTo>
                <a:cubicBezTo>
                  <a:pt x="95" y="86"/>
                  <a:pt x="95" y="86"/>
                  <a:pt x="95" y="86"/>
                </a:cubicBezTo>
                <a:cubicBezTo>
                  <a:pt x="96" y="86"/>
                  <a:pt x="96" y="86"/>
                  <a:pt x="96" y="86"/>
                </a:cubicBezTo>
                <a:cubicBezTo>
                  <a:pt x="97" y="85"/>
                  <a:pt x="97" y="85"/>
                  <a:pt x="97" y="85"/>
                </a:cubicBezTo>
                <a:cubicBezTo>
                  <a:pt x="97" y="85"/>
                  <a:pt x="97" y="85"/>
                  <a:pt x="97" y="85"/>
                </a:cubicBezTo>
                <a:cubicBezTo>
                  <a:pt x="98" y="84"/>
                  <a:pt x="98" y="84"/>
                  <a:pt x="98" y="84"/>
                </a:cubicBezTo>
                <a:cubicBezTo>
                  <a:pt x="98" y="84"/>
                  <a:pt x="98" y="84"/>
                  <a:pt x="98" y="84"/>
                </a:cubicBezTo>
                <a:cubicBezTo>
                  <a:pt x="98" y="83"/>
                  <a:pt x="98" y="83"/>
                  <a:pt x="98" y="83"/>
                </a:cubicBezTo>
                <a:cubicBezTo>
                  <a:pt x="98" y="83"/>
                  <a:pt x="98" y="83"/>
                  <a:pt x="98" y="83"/>
                </a:cubicBezTo>
                <a:cubicBezTo>
                  <a:pt x="98" y="82"/>
                  <a:pt x="98" y="82"/>
                  <a:pt x="98" y="82"/>
                </a:cubicBezTo>
                <a:cubicBezTo>
                  <a:pt x="98" y="80"/>
                  <a:pt x="98" y="80"/>
                  <a:pt x="98" y="80"/>
                </a:cubicBezTo>
                <a:cubicBezTo>
                  <a:pt x="97" y="79"/>
                  <a:pt x="97" y="79"/>
                  <a:pt x="97" y="79"/>
                </a:cubicBezTo>
                <a:cubicBezTo>
                  <a:pt x="97" y="77"/>
                  <a:pt x="97" y="77"/>
                  <a:pt x="97" y="77"/>
                </a:cubicBezTo>
                <a:cubicBezTo>
                  <a:pt x="97" y="75"/>
                  <a:pt x="97" y="75"/>
                  <a:pt x="97" y="75"/>
                </a:cubicBezTo>
                <a:cubicBezTo>
                  <a:pt x="98" y="75"/>
                  <a:pt x="98" y="75"/>
                  <a:pt x="98" y="75"/>
                </a:cubicBezTo>
                <a:cubicBezTo>
                  <a:pt x="99" y="75"/>
                  <a:pt x="99" y="75"/>
                  <a:pt x="99" y="75"/>
                </a:cubicBezTo>
                <a:cubicBezTo>
                  <a:pt x="100" y="74"/>
                  <a:pt x="100" y="74"/>
                  <a:pt x="100" y="74"/>
                </a:cubicBezTo>
                <a:cubicBezTo>
                  <a:pt x="100" y="74"/>
                  <a:pt x="100" y="74"/>
                  <a:pt x="100" y="74"/>
                </a:cubicBezTo>
                <a:cubicBezTo>
                  <a:pt x="101" y="73"/>
                  <a:pt x="101" y="73"/>
                  <a:pt x="101" y="73"/>
                </a:cubicBezTo>
                <a:cubicBezTo>
                  <a:pt x="101" y="73"/>
                  <a:pt x="101" y="73"/>
                  <a:pt x="101" y="73"/>
                </a:cubicBezTo>
                <a:cubicBezTo>
                  <a:pt x="101" y="72"/>
                  <a:pt x="101" y="72"/>
                  <a:pt x="101" y="72"/>
                </a:cubicBezTo>
                <a:close/>
                <a:moveTo>
                  <a:pt x="56" y="51"/>
                </a:moveTo>
                <a:cubicBezTo>
                  <a:pt x="48" y="60"/>
                  <a:pt x="40" y="56"/>
                  <a:pt x="35" y="51"/>
                </a:cubicBezTo>
                <a:cubicBezTo>
                  <a:pt x="32" y="54"/>
                  <a:pt x="31" y="55"/>
                  <a:pt x="31" y="55"/>
                </a:cubicBezTo>
                <a:cubicBezTo>
                  <a:pt x="22" y="56"/>
                  <a:pt x="22" y="56"/>
                  <a:pt x="22" y="56"/>
                </a:cubicBezTo>
                <a:cubicBezTo>
                  <a:pt x="22" y="56"/>
                  <a:pt x="26" y="53"/>
                  <a:pt x="32" y="49"/>
                </a:cubicBezTo>
                <a:cubicBezTo>
                  <a:pt x="28" y="43"/>
                  <a:pt x="24" y="35"/>
                  <a:pt x="32" y="27"/>
                </a:cubicBezTo>
                <a:cubicBezTo>
                  <a:pt x="41" y="18"/>
                  <a:pt x="65" y="18"/>
                  <a:pt x="65" y="18"/>
                </a:cubicBezTo>
                <a:cubicBezTo>
                  <a:pt x="65" y="18"/>
                  <a:pt x="65" y="43"/>
                  <a:pt x="56" y="51"/>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defTabSz="1219170"/>
            <a:endParaRPr lang="zh-CN" altLang="en-US" sz="2400">
              <a:solidFill>
                <a:srgbClr val="000000"/>
              </a:solidFill>
              <a:latin typeface="Calibri"/>
              <a:ea typeface="宋体" panose="02010600030101010101" pitchFamily="2" charset="-122"/>
            </a:endParaRPr>
          </a:p>
        </p:txBody>
      </p:sp>
      <p:sp>
        <p:nvSpPr>
          <p:cNvPr id="7" name="矩形 6">
            <a:extLst>
              <a:ext uri="{FF2B5EF4-FFF2-40B4-BE49-F238E27FC236}">
                <a16:creationId xmlns:a16="http://schemas.microsoft.com/office/drawing/2014/main" id="{3E12BBEA-5B0E-4363-B74B-58CF7676871B}"/>
              </a:ext>
            </a:extLst>
          </p:cNvPr>
          <p:cNvSpPr/>
          <p:nvPr/>
        </p:nvSpPr>
        <p:spPr>
          <a:xfrm>
            <a:off x="0" y="4978400"/>
            <a:ext cx="584200" cy="1879600"/>
          </a:xfrm>
          <a:prstGeom prst="rect">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59BF2E61-1D37-4692-B0C7-98A0F659CC50}"/>
              </a:ext>
            </a:extLst>
          </p:cNvPr>
          <p:cNvSpPr/>
          <p:nvPr/>
        </p:nvSpPr>
        <p:spPr>
          <a:xfrm>
            <a:off x="584200" y="5308600"/>
            <a:ext cx="584200" cy="1549400"/>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C930EF65-5A69-48D8-AA8D-4B3DCEF12F09}"/>
              </a:ext>
            </a:extLst>
          </p:cNvPr>
          <p:cNvSpPr/>
          <p:nvPr/>
        </p:nvSpPr>
        <p:spPr>
          <a:xfrm>
            <a:off x="1168400" y="5575300"/>
            <a:ext cx="584200" cy="1282700"/>
          </a:xfrm>
          <a:prstGeom prst="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71527B6C-CA23-472B-9287-8939447668DC}"/>
              </a:ext>
            </a:extLst>
          </p:cNvPr>
          <p:cNvSpPr/>
          <p:nvPr/>
        </p:nvSpPr>
        <p:spPr>
          <a:xfrm>
            <a:off x="1752600" y="5816600"/>
            <a:ext cx="584200" cy="1041400"/>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21387C02-65D9-4573-B6A3-717F209C3C76}"/>
              </a:ext>
            </a:extLst>
          </p:cNvPr>
          <p:cNvSpPr/>
          <p:nvPr/>
        </p:nvSpPr>
        <p:spPr>
          <a:xfrm>
            <a:off x="2336800" y="6045200"/>
            <a:ext cx="584200" cy="8128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492353FC-B3A3-4A71-BD06-E477E6713F25}"/>
              </a:ext>
            </a:extLst>
          </p:cNvPr>
          <p:cNvSpPr/>
          <p:nvPr/>
        </p:nvSpPr>
        <p:spPr>
          <a:xfrm>
            <a:off x="2921000" y="5816600"/>
            <a:ext cx="584200" cy="1041400"/>
          </a:xfrm>
          <a:prstGeom prst="rect">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9" name="矩形 48">
            <a:extLst>
              <a:ext uri="{FF2B5EF4-FFF2-40B4-BE49-F238E27FC236}">
                <a16:creationId xmlns:a16="http://schemas.microsoft.com/office/drawing/2014/main" id="{6E464F8A-712C-4856-9429-823A5BF623CD}"/>
              </a:ext>
            </a:extLst>
          </p:cNvPr>
          <p:cNvSpPr/>
          <p:nvPr/>
        </p:nvSpPr>
        <p:spPr>
          <a:xfrm>
            <a:off x="3505200" y="5575298"/>
            <a:ext cx="584200" cy="1282701"/>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0" name="矩形 49">
            <a:extLst>
              <a:ext uri="{FF2B5EF4-FFF2-40B4-BE49-F238E27FC236}">
                <a16:creationId xmlns:a16="http://schemas.microsoft.com/office/drawing/2014/main" id="{13AD9823-2C22-4257-BD02-86589548A081}"/>
              </a:ext>
            </a:extLst>
          </p:cNvPr>
          <p:cNvSpPr/>
          <p:nvPr/>
        </p:nvSpPr>
        <p:spPr>
          <a:xfrm>
            <a:off x="4089400" y="5308600"/>
            <a:ext cx="584200" cy="1549400"/>
          </a:xfrm>
          <a:prstGeom prst="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1" name="矩形 50">
            <a:extLst>
              <a:ext uri="{FF2B5EF4-FFF2-40B4-BE49-F238E27FC236}">
                <a16:creationId xmlns:a16="http://schemas.microsoft.com/office/drawing/2014/main" id="{E3477E6E-48BB-4007-8A6B-EFF629B394E4}"/>
              </a:ext>
            </a:extLst>
          </p:cNvPr>
          <p:cNvSpPr/>
          <p:nvPr/>
        </p:nvSpPr>
        <p:spPr>
          <a:xfrm>
            <a:off x="4673600" y="4991643"/>
            <a:ext cx="584200" cy="1879600"/>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2" name="矩形 51">
            <a:extLst>
              <a:ext uri="{FF2B5EF4-FFF2-40B4-BE49-F238E27FC236}">
                <a16:creationId xmlns:a16="http://schemas.microsoft.com/office/drawing/2014/main" id="{0861C56E-CE21-4779-A416-1A8A048C66E1}"/>
              </a:ext>
            </a:extLst>
          </p:cNvPr>
          <p:cNvSpPr/>
          <p:nvPr/>
        </p:nvSpPr>
        <p:spPr>
          <a:xfrm>
            <a:off x="5257800" y="5308599"/>
            <a:ext cx="584200" cy="1562643"/>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3" name="矩形 52">
            <a:extLst>
              <a:ext uri="{FF2B5EF4-FFF2-40B4-BE49-F238E27FC236}">
                <a16:creationId xmlns:a16="http://schemas.microsoft.com/office/drawing/2014/main" id="{3E37265E-F9B8-49B0-9FAB-93E2C83F38C0}"/>
              </a:ext>
            </a:extLst>
          </p:cNvPr>
          <p:cNvSpPr/>
          <p:nvPr/>
        </p:nvSpPr>
        <p:spPr>
          <a:xfrm>
            <a:off x="5842000" y="5575297"/>
            <a:ext cx="584200" cy="1295945"/>
          </a:xfrm>
          <a:prstGeom prst="rect">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4" name="矩形 53">
            <a:extLst>
              <a:ext uri="{FF2B5EF4-FFF2-40B4-BE49-F238E27FC236}">
                <a16:creationId xmlns:a16="http://schemas.microsoft.com/office/drawing/2014/main" id="{71B5A639-43EF-4001-A562-87B6894FBC33}"/>
              </a:ext>
            </a:extLst>
          </p:cNvPr>
          <p:cNvSpPr/>
          <p:nvPr/>
        </p:nvSpPr>
        <p:spPr>
          <a:xfrm>
            <a:off x="6426200" y="5816599"/>
            <a:ext cx="584200" cy="1054643"/>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5" name="矩形 54">
            <a:extLst>
              <a:ext uri="{FF2B5EF4-FFF2-40B4-BE49-F238E27FC236}">
                <a16:creationId xmlns:a16="http://schemas.microsoft.com/office/drawing/2014/main" id="{A7E06E25-49BB-455E-BAE4-07AB2164961E}"/>
              </a:ext>
            </a:extLst>
          </p:cNvPr>
          <p:cNvSpPr/>
          <p:nvPr/>
        </p:nvSpPr>
        <p:spPr>
          <a:xfrm>
            <a:off x="7010400" y="6045199"/>
            <a:ext cx="584200" cy="826043"/>
          </a:xfrm>
          <a:prstGeom prst="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6" name="矩形 55">
            <a:extLst>
              <a:ext uri="{FF2B5EF4-FFF2-40B4-BE49-F238E27FC236}">
                <a16:creationId xmlns:a16="http://schemas.microsoft.com/office/drawing/2014/main" id="{3ECB5434-A51B-47D3-A0D0-0B9150C2FD9D}"/>
              </a:ext>
            </a:extLst>
          </p:cNvPr>
          <p:cNvSpPr/>
          <p:nvPr/>
        </p:nvSpPr>
        <p:spPr>
          <a:xfrm>
            <a:off x="7594600" y="5816599"/>
            <a:ext cx="584200" cy="1054644"/>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7" name="矩形 56">
            <a:extLst>
              <a:ext uri="{FF2B5EF4-FFF2-40B4-BE49-F238E27FC236}">
                <a16:creationId xmlns:a16="http://schemas.microsoft.com/office/drawing/2014/main" id="{D8DF4F31-E219-45E9-AF64-0BBB51AEFB16}"/>
              </a:ext>
            </a:extLst>
          </p:cNvPr>
          <p:cNvSpPr/>
          <p:nvPr/>
        </p:nvSpPr>
        <p:spPr>
          <a:xfrm>
            <a:off x="8178800" y="5575297"/>
            <a:ext cx="584200" cy="1295946"/>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8" name="矩形 57">
            <a:extLst>
              <a:ext uri="{FF2B5EF4-FFF2-40B4-BE49-F238E27FC236}">
                <a16:creationId xmlns:a16="http://schemas.microsoft.com/office/drawing/2014/main" id="{65E20A06-6660-4E63-AD21-97A94B579812}"/>
              </a:ext>
            </a:extLst>
          </p:cNvPr>
          <p:cNvSpPr/>
          <p:nvPr/>
        </p:nvSpPr>
        <p:spPr>
          <a:xfrm>
            <a:off x="8763000" y="5308599"/>
            <a:ext cx="584200" cy="1562644"/>
          </a:xfrm>
          <a:prstGeom prst="rect">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0" name="矩形 59">
            <a:extLst>
              <a:ext uri="{FF2B5EF4-FFF2-40B4-BE49-F238E27FC236}">
                <a16:creationId xmlns:a16="http://schemas.microsoft.com/office/drawing/2014/main" id="{F36AA89C-BA07-4102-814C-9094C6DB8BEB}"/>
              </a:ext>
            </a:extLst>
          </p:cNvPr>
          <p:cNvSpPr/>
          <p:nvPr/>
        </p:nvSpPr>
        <p:spPr>
          <a:xfrm>
            <a:off x="9347200" y="4978400"/>
            <a:ext cx="584200" cy="1879600"/>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1" name="矩形 60">
            <a:extLst>
              <a:ext uri="{FF2B5EF4-FFF2-40B4-BE49-F238E27FC236}">
                <a16:creationId xmlns:a16="http://schemas.microsoft.com/office/drawing/2014/main" id="{E18CDB52-07EA-4D49-9057-DF1985938D7B}"/>
              </a:ext>
            </a:extLst>
          </p:cNvPr>
          <p:cNvSpPr/>
          <p:nvPr/>
        </p:nvSpPr>
        <p:spPr>
          <a:xfrm>
            <a:off x="9931400" y="5308598"/>
            <a:ext cx="584200" cy="1549401"/>
          </a:xfrm>
          <a:prstGeom prst="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2" name="矩形 61">
            <a:extLst>
              <a:ext uri="{FF2B5EF4-FFF2-40B4-BE49-F238E27FC236}">
                <a16:creationId xmlns:a16="http://schemas.microsoft.com/office/drawing/2014/main" id="{92C03BEB-D016-46C7-8B60-7B78D8A564C0}"/>
              </a:ext>
            </a:extLst>
          </p:cNvPr>
          <p:cNvSpPr/>
          <p:nvPr/>
        </p:nvSpPr>
        <p:spPr>
          <a:xfrm>
            <a:off x="10515600" y="5575296"/>
            <a:ext cx="584200" cy="1282703"/>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3" name="矩形 62">
            <a:extLst>
              <a:ext uri="{FF2B5EF4-FFF2-40B4-BE49-F238E27FC236}">
                <a16:creationId xmlns:a16="http://schemas.microsoft.com/office/drawing/2014/main" id="{C687757A-C079-415A-B642-7E0C90CDFF97}"/>
              </a:ext>
            </a:extLst>
          </p:cNvPr>
          <p:cNvSpPr/>
          <p:nvPr/>
        </p:nvSpPr>
        <p:spPr>
          <a:xfrm>
            <a:off x="11099800" y="5816598"/>
            <a:ext cx="584200" cy="1041401"/>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4" name="矩形 63">
            <a:extLst>
              <a:ext uri="{FF2B5EF4-FFF2-40B4-BE49-F238E27FC236}">
                <a16:creationId xmlns:a16="http://schemas.microsoft.com/office/drawing/2014/main" id="{38D4D95E-C26B-4B51-92A1-3DE76732F291}"/>
              </a:ext>
            </a:extLst>
          </p:cNvPr>
          <p:cNvSpPr/>
          <p:nvPr/>
        </p:nvSpPr>
        <p:spPr>
          <a:xfrm>
            <a:off x="11684000" y="6045198"/>
            <a:ext cx="508000" cy="812801"/>
          </a:xfrm>
          <a:prstGeom prst="rect">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138597935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9F6E0E01-EDAA-48D4-B5EA-4EE270286ED0}"/>
              </a:ext>
            </a:extLst>
          </p:cNvPr>
          <p:cNvGrpSpPr/>
          <p:nvPr/>
        </p:nvGrpSpPr>
        <p:grpSpPr>
          <a:xfrm>
            <a:off x="0" y="134819"/>
            <a:ext cx="12192000" cy="643944"/>
            <a:chOff x="0" y="134819"/>
            <a:chExt cx="12192000" cy="643944"/>
          </a:xfrm>
          <a:solidFill>
            <a:schemeClr val="accent4">
              <a:lumMod val="60000"/>
              <a:lumOff val="40000"/>
            </a:schemeClr>
          </a:solidFill>
        </p:grpSpPr>
        <p:sp>
          <p:nvSpPr>
            <p:cNvPr id="8" name="矩形 7">
              <a:extLst>
                <a:ext uri="{FF2B5EF4-FFF2-40B4-BE49-F238E27FC236}">
                  <a16:creationId xmlns:a16="http://schemas.microsoft.com/office/drawing/2014/main" id="{3C9F602A-2A1A-4CEE-8833-04DCE080E687}"/>
                </a:ext>
              </a:extLst>
            </p:cNvPr>
            <p:cNvSpPr/>
            <p:nvPr/>
          </p:nvSpPr>
          <p:spPr>
            <a:xfrm>
              <a:off x="0" y="351362"/>
              <a:ext cx="3943255" cy="2217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3" name="任意多边形: 形状 72">
              <a:extLst>
                <a:ext uri="{FF2B5EF4-FFF2-40B4-BE49-F238E27FC236}">
                  <a16:creationId xmlns:a16="http://schemas.microsoft.com/office/drawing/2014/main" id="{2977F360-9961-45B5-A06F-482E6795B899}"/>
                </a:ext>
              </a:extLst>
            </p:cNvPr>
            <p:cNvSpPr/>
            <p:nvPr/>
          </p:nvSpPr>
          <p:spPr>
            <a:xfrm>
              <a:off x="4234543" y="134819"/>
              <a:ext cx="3722915" cy="643944"/>
            </a:xfrm>
            <a:custGeom>
              <a:avLst/>
              <a:gdLst>
                <a:gd name="connsiteX0" fmla="*/ 0 w 4441373"/>
                <a:gd name="connsiteY0" fmla="*/ 0 h 957943"/>
                <a:gd name="connsiteX1" fmla="*/ 4441369 w 4441373"/>
                <a:gd name="connsiteY1" fmla="*/ 0 h 957943"/>
                <a:gd name="connsiteX2" fmla="*/ 3494316 w 4441373"/>
                <a:gd name="connsiteY2" fmla="*/ 478970 h 957943"/>
                <a:gd name="connsiteX3" fmla="*/ 4441373 w 4441373"/>
                <a:gd name="connsiteY3" fmla="*/ 957943 h 957943"/>
                <a:gd name="connsiteX4" fmla="*/ 0 w 4441373"/>
                <a:gd name="connsiteY4" fmla="*/ 957943 h 957943"/>
                <a:gd name="connsiteX5" fmla="*/ 0 w 4441373"/>
                <a:gd name="connsiteY5" fmla="*/ 956305 h 957943"/>
                <a:gd name="connsiteX6" fmla="*/ 943818 w 4441373"/>
                <a:gd name="connsiteY6" fmla="*/ 478971 h 957943"/>
                <a:gd name="connsiteX7" fmla="*/ 0 w 4441373"/>
                <a:gd name="connsiteY7" fmla="*/ 1636 h 95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1373" h="957943">
                  <a:moveTo>
                    <a:pt x="0" y="0"/>
                  </a:moveTo>
                  <a:lnTo>
                    <a:pt x="4441369" y="0"/>
                  </a:lnTo>
                  <a:lnTo>
                    <a:pt x="3494316" y="478970"/>
                  </a:lnTo>
                  <a:lnTo>
                    <a:pt x="4441373" y="957943"/>
                  </a:lnTo>
                  <a:lnTo>
                    <a:pt x="0" y="957943"/>
                  </a:lnTo>
                  <a:lnTo>
                    <a:pt x="0" y="956305"/>
                  </a:lnTo>
                  <a:lnTo>
                    <a:pt x="943818" y="478971"/>
                  </a:lnTo>
                  <a:lnTo>
                    <a:pt x="0" y="163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4" name="矩形 73">
              <a:extLst>
                <a:ext uri="{FF2B5EF4-FFF2-40B4-BE49-F238E27FC236}">
                  <a16:creationId xmlns:a16="http://schemas.microsoft.com/office/drawing/2014/main" id="{39BC55C9-56CE-4170-848E-01B4FBAAB835}"/>
                </a:ext>
              </a:extLst>
            </p:cNvPr>
            <p:cNvSpPr/>
            <p:nvPr/>
          </p:nvSpPr>
          <p:spPr>
            <a:xfrm>
              <a:off x="8248745" y="345919"/>
              <a:ext cx="3943255" cy="2217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 name="椭圆 11">
              <a:extLst>
                <a:ext uri="{FF2B5EF4-FFF2-40B4-BE49-F238E27FC236}">
                  <a16:creationId xmlns:a16="http://schemas.microsoft.com/office/drawing/2014/main" id="{07E38300-F777-4FCB-AEBD-269FB83C229B}"/>
                </a:ext>
              </a:extLst>
            </p:cNvPr>
            <p:cNvSpPr/>
            <p:nvPr/>
          </p:nvSpPr>
          <p:spPr>
            <a:xfrm>
              <a:off x="4087505" y="312539"/>
              <a:ext cx="288501" cy="28850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5" name="椭圆 74">
              <a:extLst>
                <a:ext uri="{FF2B5EF4-FFF2-40B4-BE49-F238E27FC236}">
                  <a16:creationId xmlns:a16="http://schemas.microsoft.com/office/drawing/2014/main" id="{4291D743-18FF-4F84-B15C-9F55D4A0EEB6}"/>
                </a:ext>
              </a:extLst>
            </p:cNvPr>
            <p:cNvSpPr/>
            <p:nvPr/>
          </p:nvSpPr>
          <p:spPr>
            <a:xfrm>
              <a:off x="7826882" y="312539"/>
              <a:ext cx="288501" cy="28850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65" name="Freeform 53">
            <a:extLst>
              <a:ext uri="{FF2B5EF4-FFF2-40B4-BE49-F238E27FC236}">
                <a16:creationId xmlns:a16="http://schemas.microsoft.com/office/drawing/2014/main" id="{203E4D2B-2C7A-43DF-A8BC-3376428F061B}"/>
              </a:ext>
            </a:extLst>
          </p:cNvPr>
          <p:cNvSpPr>
            <a:spLocks/>
          </p:cNvSpPr>
          <p:nvPr/>
        </p:nvSpPr>
        <p:spPr bwMode="auto">
          <a:xfrm flipV="1">
            <a:off x="165290" y="-483"/>
            <a:ext cx="929" cy="818"/>
          </a:xfrm>
          <a:custGeom>
            <a:avLst/>
            <a:gdLst>
              <a:gd name="T0" fmla="*/ 0 w 4"/>
              <a:gd name="T1" fmla="*/ 3 h 3"/>
              <a:gd name="T2" fmla="*/ 4 w 4"/>
              <a:gd name="T3" fmla="*/ 3 h 3"/>
              <a:gd name="T4" fmla="*/ 0 w 4"/>
              <a:gd name="T5" fmla="*/ 0 h 3"/>
              <a:gd name="T6" fmla="*/ 0 w 4"/>
              <a:gd name="T7" fmla="*/ 3 h 3"/>
            </a:gdLst>
            <a:ahLst/>
            <a:cxnLst>
              <a:cxn ang="0">
                <a:pos x="T0" y="T1"/>
              </a:cxn>
              <a:cxn ang="0">
                <a:pos x="T2" y="T3"/>
              </a:cxn>
              <a:cxn ang="0">
                <a:pos x="T4" y="T5"/>
              </a:cxn>
              <a:cxn ang="0">
                <a:pos x="T6" y="T7"/>
              </a:cxn>
            </a:cxnLst>
            <a:rect l="0" t="0" r="r" b="b"/>
            <a:pathLst>
              <a:path w="4" h="3">
                <a:moveTo>
                  <a:pt x="0" y="3"/>
                </a:moveTo>
                <a:lnTo>
                  <a:pt x="4" y="3"/>
                </a:lnTo>
                <a:cubicBezTo>
                  <a:pt x="3" y="2"/>
                  <a:pt x="1" y="1"/>
                  <a:pt x="0" y="0"/>
                </a:cubicBezTo>
                <a:lnTo>
                  <a:pt x="0" y="3"/>
                </a:lnTo>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1" name="矩形 10">
            <a:extLst>
              <a:ext uri="{FF2B5EF4-FFF2-40B4-BE49-F238E27FC236}">
                <a16:creationId xmlns:a16="http://schemas.microsoft.com/office/drawing/2014/main" id="{BD88E3BD-E845-4947-B3DB-FC13DFDB3FDD}"/>
              </a:ext>
            </a:extLst>
          </p:cNvPr>
          <p:cNvSpPr/>
          <p:nvPr/>
        </p:nvSpPr>
        <p:spPr>
          <a:xfrm>
            <a:off x="4523044" y="84440"/>
            <a:ext cx="3145913" cy="769441"/>
          </a:xfrm>
          <a:prstGeom prst="rect">
            <a:avLst/>
          </a:prstGeom>
        </p:spPr>
        <p:txBody>
          <a:bodyPr wrap="square">
            <a:spAutoFit/>
          </a:bodyPr>
          <a:lstStyle/>
          <a:p>
            <a:pPr algn="ctr"/>
            <a:r>
              <a:rPr lang="zh-CN" altLang="en-US" sz="2400" b="1" dirty="0">
                <a:solidFill>
                  <a:schemeClr val="bg1"/>
                </a:solidFill>
                <a:latin typeface="汉仪综艺体简" panose="02010609000101010101" pitchFamily="49" charset="-122"/>
                <a:ea typeface="汉仪综艺体简" panose="02010609000101010101" pitchFamily="49" charset="-122"/>
                <a:cs typeface="阿里巴巴普惠体 B" panose="00020600040101010101" pitchFamily="18" charset="-122"/>
              </a:rPr>
              <a:t>项目内容</a:t>
            </a:r>
            <a:endParaRPr lang="en-US" altLang="zh-CN" sz="2400" b="1" dirty="0">
              <a:solidFill>
                <a:schemeClr val="bg1"/>
              </a:solidFill>
              <a:latin typeface="汉仪综艺体简" panose="02010609000101010101" pitchFamily="49" charset="-122"/>
              <a:ea typeface="汉仪综艺体简" panose="02010609000101010101" pitchFamily="49" charset="-122"/>
              <a:cs typeface="阿里巴巴普惠体 B" panose="00020600040101010101" pitchFamily="18" charset="-122"/>
            </a:endParaRPr>
          </a:p>
          <a:p>
            <a:pPr algn="ctr"/>
            <a:r>
              <a:rPr lang="en-US" altLang="zh-CN" sz="2000" b="1" dirty="0">
                <a:solidFill>
                  <a:schemeClr val="bg1"/>
                </a:solidFill>
                <a:latin typeface="Adobe Arabic" panose="02040503050201020203" pitchFamily="18" charset="-78"/>
                <a:ea typeface="汉仪综艺体简" panose="02010609000101010101" pitchFamily="49" charset="-122"/>
                <a:cs typeface="Adobe Arabic" panose="02040503050201020203" pitchFamily="18" charset="-78"/>
              </a:rPr>
              <a:t>content</a:t>
            </a:r>
            <a:endParaRPr lang="zh-CN" altLang="en-US" sz="2400" dirty="0">
              <a:solidFill>
                <a:schemeClr val="bg1"/>
              </a:solidFill>
              <a:latin typeface="Adobe Arabic" panose="02040503050201020203" pitchFamily="18" charset="-78"/>
              <a:cs typeface="Adobe Arabic" panose="02040503050201020203" pitchFamily="18" charset="-78"/>
            </a:endParaRPr>
          </a:p>
        </p:txBody>
      </p:sp>
      <p:sp>
        <p:nvSpPr>
          <p:cNvPr id="18" name="Freeform 5">
            <a:extLst>
              <a:ext uri="{FF2B5EF4-FFF2-40B4-BE49-F238E27FC236}">
                <a16:creationId xmlns:a16="http://schemas.microsoft.com/office/drawing/2014/main" id="{2334F722-5635-4F5B-BC96-52C40204C2D9}"/>
              </a:ext>
            </a:extLst>
          </p:cNvPr>
          <p:cNvSpPr>
            <a:spLocks/>
          </p:cNvSpPr>
          <p:nvPr/>
        </p:nvSpPr>
        <p:spPr bwMode="auto">
          <a:xfrm>
            <a:off x="568960" y="1533843"/>
            <a:ext cx="2483758" cy="4265464"/>
          </a:xfrm>
          <a:custGeom>
            <a:avLst/>
            <a:gdLst>
              <a:gd name="T0" fmla="*/ 4766 w 4766"/>
              <a:gd name="T1" fmla="*/ 6461 h 8168"/>
              <a:gd name="T2" fmla="*/ 4575 w 4766"/>
              <a:gd name="T3" fmla="*/ 6826 h 8168"/>
              <a:gd name="T4" fmla="*/ 4284 w 4766"/>
              <a:gd name="T5" fmla="*/ 7076 h 8168"/>
              <a:gd name="T6" fmla="*/ 3235 w 4766"/>
              <a:gd name="T7" fmla="*/ 7824 h 8168"/>
              <a:gd name="T8" fmla="*/ 1999 w 4766"/>
              <a:gd name="T9" fmla="*/ 8168 h 8168"/>
              <a:gd name="T10" fmla="*/ 1762 w 4766"/>
              <a:gd name="T11" fmla="*/ 8168 h 8168"/>
              <a:gd name="T12" fmla="*/ 1180 w 4766"/>
              <a:gd name="T13" fmla="*/ 7987 h 8168"/>
              <a:gd name="T14" fmla="*/ 640 w 4766"/>
              <a:gd name="T15" fmla="*/ 7646 h 8168"/>
              <a:gd name="T16" fmla="*/ 98 w 4766"/>
              <a:gd name="T17" fmla="*/ 6428 h 8168"/>
              <a:gd name="T18" fmla="*/ 0 w 4766"/>
              <a:gd name="T19" fmla="*/ 5661 h 8168"/>
              <a:gd name="T20" fmla="*/ 359 w 4766"/>
              <a:gd name="T21" fmla="*/ 2857 h 8168"/>
              <a:gd name="T22" fmla="*/ 643 w 4766"/>
              <a:gd name="T23" fmla="*/ 2094 h 8168"/>
              <a:gd name="T24" fmla="*/ 1595 w 4766"/>
              <a:gd name="T25" fmla="*/ 1443 h 8168"/>
              <a:gd name="T26" fmla="*/ 2224 w 4766"/>
              <a:gd name="T27" fmla="*/ 1264 h 8168"/>
              <a:gd name="T28" fmla="*/ 2192 w 4766"/>
              <a:gd name="T29" fmla="*/ 893 h 8168"/>
              <a:gd name="T30" fmla="*/ 2181 w 4766"/>
              <a:gd name="T31" fmla="*/ 370 h 8168"/>
              <a:gd name="T32" fmla="*/ 2583 w 4766"/>
              <a:gd name="T33" fmla="*/ 81 h 8168"/>
              <a:gd name="T34" fmla="*/ 2983 w 4766"/>
              <a:gd name="T35" fmla="*/ 0 h 8168"/>
              <a:gd name="T36" fmla="*/ 3110 w 4766"/>
              <a:gd name="T37" fmla="*/ 50 h 8168"/>
              <a:gd name="T38" fmla="*/ 3177 w 4766"/>
              <a:gd name="T39" fmla="*/ 100 h 8168"/>
              <a:gd name="T40" fmla="*/ 3277 w 4766"/>
              <a:gd name="T41" fmla="*/ 50 h 8168"/>
              <a:gd name="T42" fmla="*/ 3437 w 4766"/>
              <a:gd name="T43" fmla="*/ 105 h 8168"/>
              <a:gd name="T44" fmla="*/ 3935 w 4766"/>
              <a:gd name="T45" fmla="*/ 112 h 8168"/>
              <a:gd name="T46" fmla="*/ 4280 w 4766"/>
              <a:gd name="T47" fmla="*/ 582 h 8168"/>
              <a:gd name="T48" fmla="*/ 4293 w 4766"/>
              <a:gd name="T49" fmla="*/ 1104 h 8168"/>
              <a:gd name="T50" fmla="*/ 4227 w 4766"/>
              <a:gd name="T51" fmla="*/ 2360 h 8168"/>
              <a:gd name="T52" fmla="*/ 4161 w 4766"/>
              <a:gd name="T53" fmla="*/ 3643 h 8168"/>
              <a:gd name="T54" fmla="*/ 4170 w 4766"/>
              <a:gd name="T55" fmla="*/ 4201 h 8168"/>
              <a:gd name="T56" fmla="*/ 3937 w 4766"/>
              <a:gd name="T57" fmla="*/ 4778 h 8168"/>
              <a:gd name="T58" fmla="*/ 3391 w 4766"/>
              <a:gd name="T59" fmla="*/ 5061 h 8168"/>
              <a:gd name="T60" fmla="*/ 2708 w 4766"/>
              <a:gd name="T61" fmla="*/ 4433 h 8168"/>
              <a:gd name="T62" fmla="*/ 2610 w 4766"/>
              <a:gd name="T63" fmla="*/ 3713 h 8168"/>
              <a:gd name="T64" fmla="*/ 2575 w 4766"/>
              <a:gd name="T65" fmla="*/ 3398 h 8168"/>
              <a:gd name="T66" fmla="*/ 2189 w 4766"/>
              <a:gd name="T67" fmla="*/ 3758 h 8168"/>
              <a:gd name="T68" fmla="*/ 2005 w 4766"/>
              <a:gd name="T69" fmla="*/ 4024 h 8168"/>
              <a:gd name="T70" fmla="*/ 1793 w 4766"/>
              <a:gd name="T71" fmla="*/ 4745 h 8168"/>
              <a:gd name="T72" fmla="*/ 1651 w 4766"/>
              <a:gd name="T73" fmla="*/ 5609 h 8168"/>
              <a:gd name="T74" fmla="*/ 1781 w 4766"/>
              <a:gd name="T75" fmla="*/ 6249 h 8168"/>
              <a:gd name="T76" fmla="*/ 2190 w 4766"/>
              <a:gd name="T77" fmla="*/ 6568 h 8168"/>
              <a:gd name="T78" fmla="*/ 2715 w 4766"/>
              <a:gd name="T79" fmla="*/ 6398 h 8168"/>
              <a:gd name="T80" fmla="*/ 3250 w 4766"/>
              <a:gd name="T81" fmla="*/ 6128 h 8168"/>
              <a:gd name="T82" fmla="*/ 3605 w 4766"/>
              <a:gd name="T83" fmla="*/ 5821 h 8168"/>
              <a:gd name="T84" fmla="*/ 4353 w 4766"/>
              <a:gd name="T85" fmla="*/ 5456 h 8168"/>
              <a:gd name="T86" fmla="*/ 4676 w 4766"/>
              <a:gd name="T87" fmla="*/ 5729 h 8168"/>
              <a:gd name="T88" fmla="*/ 4766 w 4766"/>
              <a:gd name="T89" fmla="*/ 6461 h 8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766" h="8168">
                <a:moveTo>
                  <a:pt x="4766" y="6461"/>
                </a:moveTo>
                <a:cubicBezTo>
                  <a:pt x="4766" y="6596"/>
                  <a:pt x="4702" y="6717"/>
                  <a:pt x="4575" y="6826"/>
                </a:cubicBezTo>
                <a:lnTo>
                  <a:pt x="4284" y="7076"/>
                </a:lnTo>
                <a:cubicBezTo>
                  <a:pt x="4022" y="7359"/>
                  <a:pt x="3673" y="7609"/>
                  <a:pt x="3235" y="7824"/>
                </a:cubicBezTo>
                <a:cubicBezTo>
                  <a:pt x="2775" y="8053"/>
                  <a:pt x="2363" y="8168"/>
                  <a:pt x="1999" y="8168"/>
                </a:cubicBezTo>
                <a:lnTo>
                  <a:pt x="1762" y="8168"/>
                </a:lnTo>
                <a:cubicBezTo>
                  <a:pt x="1613" y="8168"/>
                  <a:pt x="1419" y="8108"/>
                  <a:pt x="1180" y="7987"/>
                </a:cubicBezTo>
                <a:cubicBezTo>
                  <a:pt x="941" y="7865"/>
                  <a:pt x="762" y="7752"/>
                  <a:pt x="640" y="7646"/>
                </a:cubicBezTo>
                <a:cubicBezTo>
                  <a:pt x="392" y="7429"/>
                  <a:pt x="212" y="7023"/>
                  <a:pt x="98" y="6428"/>
                </a:cubicBezTo>
                <a:cubicBezTo>
                  <a:pt x="33" y="6084"/>
                  <a:pt x="0" y="5828"/>
                  <a:pt x="0" y="5661"/>
                </a:cubicBezTo>
                <a:cubicBezTo>
                  <a:pt x="0" y="4562"/>
                  <a:pt x="120" y="3627"/>
                  <a:pt x="359" y="2857"/>
                </a:cubicBezTo>
                <a:cubicBezTo>
                  <a:pt x="425" y="2646"/>
                  <a:pt x="520" y="2392"/>
                  <a:pt x="643" y="2094"/>
                </a:cubicBezTo>
                <a:cubicBezTo>
                  <a:pt x="820" y="1820"/>
                  <a:pt x="1138" y="1603"/>
                  <a:pt x="1595" y="1443"/>
                </a:cubicBezTo>
                <a:cubicBezTo>
                  <a:pt x="1938" y="1324"/>
                  <a:pt x="2148" y="1264"/>
                  <a:pt x="2224" y="1264"/>
                </a:cubicBezTo>
                <a:cubicBezTo>
                  <a:pt x="2224" y="1258"/>
                  <a:pt x="2213" y="1134"/>
                  <a:pt x="2192" y="893"/>
                </a:cubicBezTo>
                <a:cubicBezTo>
                  <a:pt x="2170" y="674"/>
                  <a:pt x="2167" y="499"/>
                  <a:pt x="2181" y="370"/>
                </a:cubicBezTo>
                <a:cubicBezTo>
                  <a:pt x="2193" y="257"/>
                  <a:pt x="2326" y="160"/>
                  <a:pt x="2583" y="81"/>
                </a:cubicBezTo>
                <a:cubicBezTo>
                  <a:pt x="2759" y="27"/>
                  <a:pt x="2892" y="0"/>
                  <a:pt x="2983" y="0"/>
                </a:cubicBezTo>
                <a:cubicBezTo>
                  <a:pt x="3021" y="0"/>
                  <a:pt x="3063" y="17"/>
                  <a:pt x="3110" y="50"/>
                </a:cubicBezTo>
                <a:cubicBezTo>
                  <a:pt x="3157" y="83"/>
                  <a:pt x="3180" y="100"/>
                  <a:pt x="3177" y="100"/>
                </a:cubicBezTo>
                <a:cubicBezTo>
                  <a:pt x="3179" y="100"/>
                  <a:pt x="3212" y="83"/>
                  <a:pt x="3277" y="50"/>
                </a:cubicBezTo>
                <a:cubicBezTo>
                  <a:pt x="3342" y="17"/>
                  <a:pt x="3395" y="35"/>
                  <a:pt x="3437" y="105"/>
                </a:cubicBezTo>
                <a:cubicBezTo>
                  <a:pt x="3481" y="175"/>
                  <a:pt x="3647" y="177"/>
                  <a:pt x="3935" y="112"/>
                </a:cubicBezTo>
                <a:cubicBezTo>
                  <a:pt x="4122" y="151"/>
                  <a:pt x="4237" y="308"/>
                  <a:pt x="4280" y="582"/>
                </a:cubicBezTo>
                <a:cubicBezTo>
                  <a:pt x="4289" y="641"/>
                  <a:pt x="4293" y="815"/>
                  <a:pt x="4293" y="1104"/>
                </a:cubicBezTo>
                <a:cubicBezTo>
                  <a:pt x="4293" y="1376"/>
                  <a:pt x="4271" y="1795"/>
                  <a:pt x="4227" y="2360"/>
                </a:cubicBezTo>
                <a:cubicBezTo>
                  <a:pt x="4183" y="2926"/>
                  <a:pt x="4161" y="3353"/>
                  <a:pt x="4161" y="3643"/>
                </a:cubicBezTo>
                <a:cubicBezTo>
                  <a:pt x="4161" y="3888"/>
                  <a:pt x="4164" y="4074"/>
                  <a:pt x="4170" y="4201"/>
                </a:cubicBezTo>
                <a:cubicBezTo>
                  <a:pt x="4179" y="4398"/>
                  <a:pt x="4101" y="4590"/>
                  <a:pt x="3937" y="4778"/>
                </a:cubicBezTo>
                <a:cubicBezTo>
                  <a:pt x="3773" y="4967"/>
                  <a:pt x="3591" y="5061"/>
                  <a:pt x="3391" y="5061"/>
                </a:cubicBezTo>
                <a:cubicBezTo>
                  <a:pt x="3061" y="5061"/>
                  <a:pt x="2834" y="4851"/>
                  <a:pt x="2708" y="4433"/>
                </a:cubicBezTo>
                <a:cubicBezTo>
                  <a:pt x="2688" y="4320"/>
                  <a:pt x="2655" y="4079"/>
                  <a:pt x="2610" y="3713"/>
                </a:cubicBezTo>
                <a:cubicBezTo>
                  <a:pt x="2596" y="3605"/>
                  <a:pt x="2584" y="3500"/>
                  <a:pt x="2575" y="3398"/>
                </a:cubicBezTo>
                <a:cubicBezTo>
                  <a:pt x="2456" y="3486"/>
                  <a:pt x="2327" y="3606"/>
                  <a:pt x="2189" y="3758"/>
                </a:cubicBezTo>
                <a:lnTo>
                  <a:pt x="2005" y="4024"/>
                </a:lnTo>
                <a:cubicBezTo>
                  <a:pt x="1959" y="4101"/>
                  <a:pt x="1888" y="4342"/>
                  <a:pt x="1793" y="4745"/>
                </a:cubicBezTo>
                <a:cubicBezTo>
                  <a:pt x="1698" y="5149"/>
                  <a:pt x="1651" y="5437"/>
                  <a:pt x="1651" y="5609"/>
                </a:cubicBezTo>
                <a:cubicBezTo>
                  <a:pt x="1651" y="5848"/>
                  <a:pt x="1694" y="6061"/>
                  <a:pt x="1781" y="6249"/>
                </a:cubicBezTo>
                <a:cubicBezTo>
                  <a:pt x="1878" y="6462"/>
                  <a:pt x="2015" y="6568"/>
                  <a:pt x="2190" y="6568"/>
                </a:cubicBezTo>
                <a:cubicBezTo>
                  <a:pt x="2267" y="6568"/>
                  <a:pt x="2442" y="6512"/>
                  <a:pt x="2715" y="6398"/>
                </a:cubicBezTo>
                <a:cubicBezTo>
                  <a:pt x="2988" y="6284"/>
                  <a:pt x="3166" y="6194"/>
                  <a:pt x="3250" y="6128"/>
                </a:cubicBezTo>
                <a:cubicBezTo>
                  <a:pt x="3333" y="6062"/>
                  <a:pt x="3452" y="5960"/>
                  <a:pt x="3605" y="5821"/>
                </a:cubicBezTo>
                <a:cubicBezTo>
                  <a:pt x="4024" y="5578"/>
                  <a:pt x="4273" y="5456"/>
                  <a:pt x="4353" y="5456"/>
                </a:cubicBezTo>
                <a:cubicBezTo>
                  <a:pt x="4528" y="5456"/>
                  <a:pt x="4635" y="5547"/>
                  <a:pt x="4676" y="5729"/>
                </a:cubicBezTo>
                <a:cubicBezTo>
                  <a:pt x="4736" y="5990"/>
                  <a:pt x="4766" y="6234"/>
                  <a:pt x="4766" y="6461"/>
                </a:cubicBezTo>
                <a:close/>
              </a:path>
            </a:pathLst>
          </a:custGeom>
          <a:blipFill dpi="0" rotWithShape="1">
            <a:blip r:embed="rId2"/>
            <a:srcRect/>
            <a:stretch>
              <a:fillRect l="-17000" t="-1000" r="-1000"/>
            </a:stretch>
          </a:blipFill>
          <a:ln w="0">
            <a:solidFill>
              <a:srgbClr val="000000"/>
            </a:solidFill>
            <a:prstDash val="solid"/>
            <a:round/>
            <a:headEnd/>
            <a:tailEnd/>
          </a:ln>
          <a:effectLst>
            <a:outerShdw blurRad="50800" dist="393700" dir="4500000" algn="ctr" rotWithShape="0">
              <a:schemeClr val="tx1"/>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13" name="文本框 12">
            <a:extLst>
              <a:ext uri="{FF2B5EF4-FFF2-40B4-BE49-F238E27FC236}">
                <a16:creationId xmlns:a16="http://schemas.microsoft.com/office/drawing/2014/main" id="{F1000595-EB3F-4EA6-8F5F-BF2AD9F7C910}"/>
              </a:ext>
            </a:extLst>
          </p:cNvPr>
          <p:cNvSpPr txBox="1"/>
          <p:nvPr/>
        </p:nvSpPr>
        <p:spPr>
          <a:xfrm>
            <a:off x="5367762" y="1645831"/>
            <a:ext cx="5724644" cy="923330"/>
          </a:xfrm>
          <a:prstGeom prst="rect">
            <a:avLst/>
          </a:prstGeom>
          <a:noFill/>
        </p:spPr>
        <p:txBody>
          <a:bodyPr wrap="none" rtlCol="0">
            <a:spAutoFit/>
          </a:bodyPr>
          <a:lstStyle/>
          <a:p>
            <a:r>
              <a:rPr lang="zh-CN" altLang="en-US" dirty="0">
                <a:solidFill>
                  <a:schemeClr val="bg1"/>
                </a:solidFill>
              </a:rPr>
              <a:t>●</a:t>
            </a:r>
            <a:r>
              <a:rPr lang="zh-CN" altLang="en-US" dirty="0">
                <a:solidFill>
                  <a:schemeClr val="bg1"/>
                </a:solidFill>
                <a:latin typeface="汉仪铸字阿拉丁W" panose="00020600040101010101" pitchFamily="18" charset="-122"/>
                <a:ea typeface="汉仪铸字阿拉丁W" panose="00020600040101010101" pitchFamily="18" charset="-122"/>
              </a:rPr>
              <a:t>功能规划</a:t>
            </a:r>
            <a:r>
              <a:rPr lang="zh-CN" altLang="en-US" dirty="0">
                <a:solidFill>
                  <a:schemeClr val="bg1"/>
                </a:solidFill>
              </a:rPr>
              <a:t>：</a:t>
            </a:r>
          </a:p>
          <a:p>
            <a:r>
              <a:rPr lang="en-US" altLang="zh-CN" dirty="0">
                <a:solidFill>
                  <a:schemeClr val="bg1"/>
                </a:solidFill>
              </a:rPr>
              <a:t>	</a:t>
            </a:r>
            <a:r>
              <a:rPr lang="zh-CN" altLang="en-US" dirty="0">
                <a:solidFill>
                  <a:schemeClr val="bg1"/>
                </a:solidFill>
              </a:rPr>
              <a:t>✎</a:t>
            </a:r>
            <a:r>
              <a:rPr lang="zh-CN" altLang="en-US" dirty="0">
                <a:solidFill>
                  <a:schemeClr val="bg1"/>
                </a:solidFill>
                <a:latin typeface="方正中俊黑简体" panose="02000000000000000000" pitchFamily="2" charset="-122"/>
                <a:ea typeface="方正中俊黑简体" panose="02000000000000000000" pitchFamily="2" charset="-122"/>
              </a:rPr>
              <a:t>视频教学：录制教学视频。</a:t>
            </a:r>
            <a:endParaRPr lang="en-US" altLang="zh-CN" dirty="0">
              <a:solidFill>
                <a:schemeClr val="bg1"/>
              </a:solidFill>
              <a:latin typeface="方正中俊黑简体" panose="02000000000000000000" pitchFamily="2" charset="-122"/>
              <a:ea typeface="方正中俊黑简体" panose="02000000000000000000" pitchFamily="2" charset="-122"/>
            </a:endParaRPr>
          </a:p>
          <a:p>
            <a:r>
              <a:rPr lang="en-US" altLang="zh-CN" dirty="0">
                <a:solidFill>
                  <a:schemeClr val="bg1"/>
                </a:solidFill>
                <a:latin typeface="方正中俊黑简体" panose="02000000000000000000" pitchFamily="2" charset="-122"/>
                <a:ea typeface="方正中俊黑简体" panose="02000000000000000000" pitchFamily="2" charset="-122"/>
              </a:rPr>
              <a:t>	</a:t>
            </a:r>
            <a:r>
              <a:rPr lang="zh-CN" altLang="en-US" dirty="0">
                <a:solidFill>
                  <a:schemeClr val="bg1"/>
                </a:solidFill>
                <a:latin typeface="方正中俊黑简体" panose="02000000000000000000" pitchFamily="2" charset="-122"/>
                <a:ea typeface="方正中俊黑简体" panose="02000000000000000000" pitchFamily="2" charset="-122"/>
              </a:rPr>
              <a:t>✎直播模式：民间艺术家通过网站直播教学。</a:t>
            </a:r>
          </a:p>
        </p:txBody>
      </p:sp>
      <p:sp>
        <p:nvSpPr>
          <p:cNvPr id="15" name="文本框 14">
            <a:extLst>
              <a:ext uri="{FF2B5EF4-FFF2-40B4-BE49-F238E27FC236}">
                <a16:creationId xmlns:a16="http://schemas.microsoft.com/office/drawing/2014/main" id="{D88101F2-F2A5-4A17-A01C-C4F375B6C130}"/>
              </a:ext>
            </a:extLst>
          </p:cNvPr>
          <p:cNvSpPr txBox="1"/>
          <p:nvPr/>
        </p:nvSpPr>
        <p:spPr>
          <a:xfrm>
            <a:off x="5367762" y="3219732"/>
            <a:ext cx="4955203" cy="923330"/>
          </a:xfrm>
          <a:prstGeom prst="rect">
            <a:avLst/>
          </a:prstGeom>
          <a:noFill/>
        </p:spPr>
        <p:txBody>
          <a:bodyPr wrap="none" rtlCol="0">
            <a:spAutoFit/>
          </a:bodyPr>
          <a:lstStyle/>
          <a:p>
            <a:r>
              <a:rPr lang="en-US" altLang="zh-CN" dirty="0">
                <a:solidFill>
                  <a:schemeClr val="bg1"/>
                </a:solidFill>
              </a:rPr>
              <a:t>●</a:t>
            </a:r>
            <a:r>
              <a:rPr lang="zh-CN" altLang="zh-CN" dirty="0">
                <a:solidFill>
                  <a:schemeClr val="bg1"/>
                </a:solidFill>
                <a:latin typeface="汉仪铸字阿拉丁W" panose="00020600040101010101" pitchFamily="18" charset="-122"/>
                <a:ea typeface="汉仪铸字阿拉丁W" panose="00020600040101010101" pitchFamily="18" charset="-122"/>
              </a:rPr>
              <a:t>盈利模式规划</a:t>
            </a:r>
            <a:r>
              <a:rPr lang="zh-CN" altLang="zh-CN" dirty="0">
                <a:solidFill>
                  <a:schemeClr val="bg1"/>
                </a:solidFill>
              </a:rPr>
              <a:t>：</a:t>
            </a:r>
          </a:p>
          <a:p>
            <a:r>
              <a:rPr lang="en-US" altLang="zh-CN" dirty="0">
                <a:solidFill>
                  <a:schemeClr val="bg1"/>
                </a:solidFill>
              </a:rPr>
              <a:t>	</a:t>
            </a:r>
            <a:r>
              <a:rPr lang="zh-CN" altLang="en-US" dirty="0">
                <a:solidFill>
                  <a:schemeClr val="bg1"/>
                </a:solidFill>
              </a:rPr>
              <a:t>✎</a:t>
            </a:r>
            <a:r>
              <a:rPr lang="zh-CN" altLang="zh-CN" dirty="0">
                <a:solidFill>
                  <a:schemeClr val="bg1"/>
                </a:solidFill>
                <a:latin typeface="方正中俊黑简体" panose="02000000000000000000" pitchFamily="2" charset="-122"/>
                <a:ea typeface="方正中俊黑简体" panose="02000000000000000000" pitchFamily="2" charset="-122"/>
              </a:rPr>
              <a:t>手工艺持有方盈利：课程价格</a:t>
            </a:r>
            <a:r>
              <a:rPr lang="en-US" altLang="zh-CN" dirty="0">
                <a:solidFill>
                  <a:schemeClr val="bg1"/>
                </a:solidFill>
                <a:latin typeface="方正中俊黑简体" panose="02000000000000000000" pitchFamily="2" charset="-122"/>
                <a:ea typeface="方正中俊黑简体" panose="02000000000000000000" pitchFamily="2" charset="-122"/>
              </a:rPr>
              <a:t>+</a:t>
            </a:r>
            <a:r>
              <a:rPr lang="zh-CN" altLang="zh-CN" dirty="0">
                <a:solidFill>
                  <a:schemeClr val="bg1"/>
                </a:solidFill>
                <a:latin typeface="方正中俊黑简体" panose="02000000000000000000" pitchFamily="2" charset="-122"/>
                <a:ea typeface="方正中俊黑简体" panose="02000000000000000000" pitchFamily="2" charset="-122"/>
              </a:rPr>
              <a:t>打赏</a:t>
            </a:r>
          </a:p>
          <a:p>
            <a:pPr lvl="0"/>
            <a:r>
              <a:rPr lang="en-US" altLang="zh-CN" dirty="0">
                <a:solidFill>
                  <a:schemeClr val="bg1"/>
                </a:solidFill>
                <a:latin typeface="方正中俊黑简体" panose="02000000000000000000" pitchFamily="2" charset="-122"/>
                <a:ea typeface="方正中俊黑简体" panose="02000000000000000000" pitchFamily="2" charset="-122"/>
              </a:rPr>
              <a:t>	</a:t>
            </a:r>
            <a:r>
              <a:rPr lang="zh-CN" altLang="en-US" dirty="0">
                <a:solidFill>
                  <a:schemeClr val="bg1"/>
                </a:solidFill>
                <a:latin typeface="方正中俊黑简体" panose="02000000000000000000" pitchFamily="2" charset="-122"/>
                <a:ea typeface="方正中俊黑简体" panose="02000000000000000000" pitchFamily="2" charset="-122"/>
              </a:rPr>
              <a:t>✎</a:t>
            </a:r>
            <a:r>
              <a:rPr lang="zh-CN" altLang="zh-CN" dirty="0">
                <a:solidFill>
                  <a:schemeClr val="bg1"/>
                </a:solidFill>
                <a:latin typeface="方正中俊黑简体" panose="02000000000000000000" pitchFamily="2" charset="-122"/>
                <a:ea typeface="方正中俊黑简体" panose="02000000000000000000" pitchFamily="2" charset="-122"/>
              </a:rPr>
              <a:t>网站盈利：版权</a:t>
            </a:r>
            <a:r>
              <a:rPr lang="en-US" altLang="zh-CN" dirty="0">
                <a:solidFill>
                  <a:schemeClr val="bg1"/>
                </a:solidFill>
                <a:latin typeface="方正中俊黑简体" panose="02000000000000000000" pitchFamily="2" charset="-122"/>
                <a:ea typeface="方正中俊黑简体" panose="02000000000000000000" pitchFamily="2" charset="-122"/>
              </a:rPr>
              <a:t>+</a:t>
            </a:r>
            <a:r>
              <a:rPr lang="zh-CN" altLang="zh-CN" dirty="0">
                <a:solidFill>
                  <a:schemeClr val="bg1"/>
                </a:solidFill>
                <a:latin typeface="方正中俊黑简体" panose="02000000000000000000" pitchFamily="2" charset="-122"/>
                <a:ea typeface="方正中俊黑简体" panose="02000000000000000000" pitchFamily="2" charset="-122"/>
              </a:rPr>
              <a:t>广告</a:t>
            </a:r>
          </a:p>
        </p:txBody>
      </p:sp>
      <p:sp>
        <p:nvSpPr>
          <p:cNvPr id="16" name="文本框 15">
            <a:extLst>
              <a:ext uri="{FF2B5EF4-FFF2-40B4-BE49-F238E27FC236}">
                <a16:creationId xmlns:a16="http://schemas.microsoft.com/office/drawing/2014/main" id="{C76BCABB-485B-44F7-84CE-BC4568D7558C}"/>
              </a:ext>
            </a:extLst>
          </p:cNvPr>
          <p:cNvSpPr txBox="1"/>
          <p:nvPr/>
        </p:nvSpPr>
        <p:spPr>
          <a:xfrm>
            <a:off x="5367762" y="4793633"/>
            <a:ext cx="4852610" cy="646331"/>
          </a:xfrm>
          <a:prstGeom prst="rect">
            <a:avLst/>
          </a:prstGeom>
          <a:noFill/>
        </p:spPr>
        <p:txBody>
          <a:bodyPr wrap="none" rtlCol="0">
            <a:spAutoFit/>
          </a:bodyPr>
          <a:lstStyle/>
          <a:p>
            <a:r>
              <a:rPr lang="en-US" altLang="zh-CN" dirty="0">
                <a:solidFill>
                  <a:schemeClr val="bg1"/>
                </a:solidFill>
              </a:rPr>
              <a:t>●</a:t>
            </a:r>
            <a:r>
              <a:rPr lang="zh-CN" altLang="zh-CN" dirty="0">
                <a:solidFill>
                  <a:schemeClr val="bg1"/>
                </a:solidFill>
                <a:latin typeface="汉仪铸字阿拉丁W" panose="00020600040101010101" pitchFamily="18" charset="-122"/>
                <a:ea typeface="汉仪铸字阿拉丁W" panose="00020600040101010101" pitchFamily="18" charset="-122"/>
              </a:rPr>
              <a:t>运营模式的规划</a:t>
            </a:r>
            <a:r>
              <a:rPr lang="zh-CN" altLang="zh-CN" dirty="0">
                <a:solidFill>
                  <a:schemeClr val="bg1"/>
                </a:solidFill>
              </a:rPr>
              <a:t>：</a:t>
            </a:r>
          </a:p>
          <a:p>
            <a:r>
              <a:rPr lang="zh-CN" altLang="en-US" dirty="0">
                <a:solidFill>
                  <a:schemeClr val="bg1"/>
                </a:solidFill>
              </a:rPr>
              <a:t>✎</a:t>
            </a:r>
            <a:r>
              <a:rPr lang="zh-CN" altLang="zh-CN" dirty="0">
                <a:solidFill>
                  <a:schemeClr val="bg1"/>
                </a:solidFill>
                <a:latin typeface="方正中俊黑简体" panose="02000000000000000000" pitchFamily="2" charset="-122"/>
                <a:ea typeface="方正中俊黑简体" panose="02000000000000000000" pitchFamily="2" charset="-122"/>
              </a:rPr>
              <a:t>公益网站</a:t>
            </a:r>
            <a:r>
              <a:rPr lang="en-US" altLang="zh-CN" dirty="0">
                <a:solidFill>
                  <a:schemeClr val="bg1"/>
                </a:solidFill>
                <a:latin typeface="方正中俊黑简体" panose="02000000000000000000" pitchFamily="2" charset="-122"/>
                <a:ea typeface="方正中俊黑简体" panose="02000000000000000000" pitchFamily="2" charset="-122"/>
              </a:rPr>
              <a:t>:</a:t>
            </a:r>
            <a:r>
              <a:rPr lang="zh-CN" altLang="zh-CN" dirty="0">
                <a:solidFill>
                  <a:schemeClr val="bg1"/>
                </a:solidFill>
                <a:latin typeface="方正中俊黑简体" panose="02000000000000000000" pitchFamily="2" charset="-122"/>
                <a:ea typeface="方正中俊黑简体" panose="02000000000000000000" pitchFamily="2" charset="-122"/>
              </a:rPr>
              <a:t>网站的营收用于支持网站的运行</a:t>
            </a:r>
            <a:r>
              <a:rPr lang="zh-CN" altLang="en-US" dirty="0">
                <a:solidFill>
                  <a:schemeClr val="bg1"/>
                </a:solidFill>
                <a:latin typeface="方正中俊黑简体" panose="02000000000000000000" pitchFamily="2" charset="-122"/>
                <a:ea typeface="方正中俊黑简体" panose="02000000000000000000" pitchFamily="2" charset="-122"/>
              </a:rPr>
              <a:t>。</a:t>
            </a:r>
          </a:p>
        </p:txBody>
      </p:sp>
      <p:grpSp>
        <p:nvGrpSpPr>
          <p:cNvPr id="19" name="组合 18">
            <a:extLst>
              <a:ext uri="{FF2B5EF4-FFF2-40B4-BE49-F238E27FC236}">
                <a16:creationId xmlns:a16="http://schemas.microsoft.com/office/drawing/2014/main" id="{FB969A79-2833-4A4E-AEB5-708C23813342}"/>
              </a:ext>
            </a:extLst>
          </p:cNvPr>
          <p:cNvGrpSpPr/>
          <p:nvPr/>
        </p:nvGrpSpPr>
        <p:grpSpPr>
          <a:xfrm>
            <a:off x="3800868" y="2380225"/>
            <a:ext cx="861774" cy="2097549"/>
            <a:chOff x="3298499" y="2341911"/>
            <a:chExt cx="861774" cy="2097549"/>
          </a:xfrm>
        </p:grpSpPr>
        <p:sp>
          <p:nvSpPr>
            <p:cNvPr id="17" name="文本框 16">
              <a:extLst>
                <a:ext uri="{FF2B5EF4-FFF2-40B4-BE49-F238E27FC236}">
                  <a16:creationId xmlns:a16="http://schemas.microsoft.com/office/drawing/2014/main" id="{55E823F1-8842-4EEF-ADCF-009A894312DA}"/>
                </a:ext>
              </a:extLst>
            </p:cNvPr>
            <p:cNvSpPr txBox="1"/>
            <p:nvPr/>
          </p:nvSpPr>
          <p:spPr>
            <a:xfrm>
              <a:off x="3298499" y="2893689"/>
              <a:ext cx="861774" cy="1545771"/>
            </a:xfrm>
            <a:prstGeom prst="rect">
              <a:avLst/>
            </a:prstGeom>
            <a:noFill/>
          </p:spPr>
          <p:txBody>
            <a:bodyPr vert="eaVert" wrap="square" rtlCol="0">
              <a:spAutoFit/>
            </a:bodyPr>
            <a:lstStyle/>
            <a:p>
              <a:r>
                <a:rPr lang="zh-CN" altLang="en-US" sz="4400" dirty="0">
                  <a:solidFill>
                    <a:schemeClr val="bg1"/>
                  </a:solidFill>
                  <a:latin typeface="方正颜宋简体_粗" panose="02000000000000000000" pitchFamily="2" charset="-122"/>
                  <a:ea typeface="方正颜宋简体_粗" panose="02000000000000000000" pitchFamily="2" charset="-122"/>
                </a:rPr>
                <a:t>规划</a:t>
              </a:r>
            </a:p>
          </p:txBody>
        </p:sp>
        <p:sp>
          <p:nvSpPr>
            <p:cNvPr id="24" name="Freeform 828">
              <a:extLst>
                <a:ext uri="{FF2B5EF4-FFF2-40B4-BE49-F238E27FC236}">
                  <a16:creationId xmlns:a16="http://schemas.microsoft.com/office/drawing/2014/main" id="{F585D382-0C25-4CBF-9DD6-24C7212B978F}"/>
                </a:ext>
              </a:extLst>
            </p:cNvPr>
            <p:cNvSpPr>
              <a:spLocks noEditPoints="1"/>
            </p:cNvSpPr>
            <p:nvPr/>
          </p:nvSpPr>
          <p:spPr bwMode="auto">
            <a:xfrm>
              <a:off x="3567017" y="2341911"/>
              <a:ext cx="376238" cy="430213"/>
            </a:xfrm>
            <a:custGeom>
              <a:avLst/>
              <a:gdLst>
                <a:gd name="T0" fmla="*/ 0 w 147"/>
                <a:gd name="T1" fmla="*/ 10 h 168"/>
                <a:gd name="T2" fmla="*/ 0 w 147"/>
                <a:gd name="T3" fmla="*/ 158 h 168"/>
                <a:gd name="T4" fmla="*/ 10 w 147"/>
                <a:gd name="T5" fmla="*/ 168 h 168"/>
                <a:gd name="T6" fmla="*/ 22 w 147"/>
                <a:gd name="T7" fmla="*/ 168 h 168"/>
                <a:gd name="T8" fmla="*/ 22 w 147"/>
                <a:gd name="T9" fmla="*/ 0 h 168"/>
                <a:gd name="T10" fmla="*/ 10 w 147"/>
                <a:gd name="T11" fmla="*/ 0 h 168"/>
                <a:gd name="T12" fmla="*/ 0 w 147"/>
                <a:gd name="T13" fmla="*/ 10 h 168"/>
                <a:gd name="T14" fmla="*/ 34 w 147"/>
                <a:gd name="T15" fmla="*/ 0 h 168"/>
                <a:gd name="T16" fmla="*/ 34 w 147"/>
                <a:gd name="T17" fmla="*/ 168 h 168"/>
                <a:gd name="T18" fmla="*/ 147 w 147"/>
                <a:gd name="T19" fmla="*/ 168 h 168"/>
                <a:gd name="T20" fmla="*/ 147 w 147"/>
                <a:gd name="T21" fmla="*/ 0 h 168"/>
                <a:gd name="T22" fmla="*/ 34 w 147"/>
                <a:gd name="T23" fmla="*/ 0 h 168"/>
                <a:gd name="T24" fmla="*/ 134 w 147"/>
                <a:gd name="T25" fmla="*/ 124 h 168"/>
                <a:gd name="T26" fmla="*/ 47 w 147"/>
                <a:gd name="T27" fmla="*/ 124 h 168"/>
                <a:gd name="T28" fmla="*/ 47 w 147"/>
                <a:gd name="T29" fmla="*/ 111 h 168"/>
                <a:gd name="T30" fmla="*/ 58 w 147"/>
                <a:gd name="T31" fmla="*/ 104 h 168"/>
                <a:gd name="T32" fmla="*/ 71 w 147"/>
                <a:gd name="T33" fmla="*/ 99 h 168"/>
                <a:gd name="T34" fmla="*/ 75 w 147"/>
                <a:gd name="T35" fmla="*/ 98 h 168"/>
                <a:gd name="T36" fmla="*/ 79 w 147"/>
                <a:gd name="T37" fmla="*/ 92 h 168"/>
                <a:gd name="T38" fmla="*/ 80 w 147"/>
                <a:gd name="T39" fmla="*/ 91 h 168"/>
                <a:gd name="T40" fmla="*/ 78 w 147"/>
                <a:gd name="T41" fmla="*/ 87 h 168"/>
                <a:gd name="T42" fmla="*/ 77 w 147"/>
                <a:gd name="T43" fmla="*/ 80 h 168"/>
                <a:gd name="T44" fmla="*/ 76 w 147"/>
                <a:gd name="T45" fmla="*/ 80 h 168"/>
                <a:gd name="T46" fmla="*/ 73 w 147"/>
                <a:gd name="T47" fmla="*/ 70 h 168"/>
                <a:gd name="T48" fmla="*/ 74 w 147"/>
                <a:gd name="T49" fmla="*/ 66 h 168"/>
                <a:gd name="T50" fmla="*/ 81 w 147"/>
                <a:gd name="T51" fmla="*/ 46 h 168"/>
                <a:gd name="T52" fmla="*/ 99 w 147"/>
                <a:gd name="T53" fmla="*/ 46 h 168"/>
                <a:gd name="T54" fmla="*/ 101 w 147"/>
                <a:gd name="T55" fmla="*/ 48 h 168"/>
                <a:gd name="T56" fmla="*/ 104 w 147"/>
                <a:gd name="T57" fmla="*/ 48 h 168"/>
                <a:gd name="T58" fmla="*/ 106 w 147"/>
                <a:gd name="T59" fmla="*/ 52 h 168"/>
                <a:gd name="T60" fmla="*/ 107 w 147"/>
                <a:gd name="T61" fmla="*/ 58 h 168"/>
                <a:gd name="T62" fmla="*/ 106 w 147"/>
                <a:gd name="T63" fmla="*/ 66 h 168"/>
                <a:gd name="T64" fmla="*/ 107 w 147"/>
                <a:gd name="T65" fmla="*/ 69 h 168"/>
                <a:gd name="T66" fmla="*/ 107 w 147"/>
                <a:gd name="T67" fmla="*/ 75 h 168"/>
                <a:gd name="T68" fmla="*/ 106 w 147"/>
                <a:gd name="T69" fmla="*/ 79 h 168"/>
                <a:gd name="T70" fmla="*/ 103 w 147"/>
                <a:gd name="T71" fmla="*/ 81 h 168"/>
                <a:gd name="T72" fmla="*/ 103 w 147"/>
                <a:gd name="T73" fmla="*/ 86 h 168"/>
                <a:gd name="T74" fmla="*/ 100 w 147"/>
                <a:gd name="T75" fmla="*/ 91 h 168"/>
                <a:gd name="T76" fmla="*/ 103 w 147"/>
                <a:gd name="T77" fmla="*/ 92 h 168"/>
                <a:gd name="T78" fmla="*/ 106 w 147"/>
                <a:gd name="T79" fmla="*/ 98 h 168"/>
                <a:gd name="T80" fmla="*/ 110 w 147"/>
                <a:gd name="T81" fmla="*/ 99 h 168"/>
                <a:gd name="T82" fmla="*/ 124 w 147"/>
                <a:gd name="T83" fmla="*/ 104 h 168"/>
                <a:gd name="T84" fmla="*/ 134 w 147"/>
                <a:gd name="T85" fmla="*/ 111 h 168"/>
                <a:gd name="T86" fmla="*/ 134 w 147"/>
                <a:gd name="T87" fmla="*/ 12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7" h="168">
                  <a:moveTo>
                    <a:pt x="0" y="10"/>
                  </a:moveTo>
                  <a:cubicBezTo>
                    <a:pt x="0" y="158"/>
                    <a:pt x="0" y="158"/>
                    <a:pt x="0" y="158"/>
                  </a:cubicBezTo>
                  <a:cubicBezTo>
                    <a:pt x="0" y="164"/>
                    <a:pt x="4" y="168"/>
                    <a:pt x="10" y="168"/>
                  </a:cubicBezTo>
                  <a:cubicBezTo>
                    <a:pt x="22" y="168"/>
                    <a:pt x="22" y="168"/>
                    <a:pt x="22" y="168"/>
                  </a:cubicBezTo>
                  <a:cubicBezTo>
                    <a:pt x="22" y="0"/>
                    <a:pt x="22" y="0"/>
                    <a:pt x="22" y="0"/>
                  </a:cubicBezTo>
                  <a:cubicBezTo>
                    <a:pt x="10" y="0"/>
                    <a:pt x="10" y="0"/>
                    <a:pt x="10" y="0"/>
                  </a:cubicBezTo>
                  <a:cubicBezTo>
                    <a:pt x="4" y="0"/>
                    <a:pt x="0" y="4"/>
                    <a:pt x="0" y="10"/>
                  </a:cubicBezTo>
                  <a:close/>
                  <a:moveTo>
                    <a:pt x="34" y="0"/>
                  </a:moveTo>
                  <a:cubicBezTo>
                    <a:pt x="34" y="168"/>
                    <a:pt x="34" y="168"/>
                    <a:pt x="34" y="168"/>
                  </a:cubicBezTo>
                  <a:cubicBezTo>
                    <a:pt x="147" y="168"/>
                    <a:pt x="147" y="168"/>
                    <a:pt x="147" y="168"/>
                  </a:cubicBezTo>
                  <a:cubicBezTo>
                    <a:pt x="147" y="0"/>
                    <a:pt x="147" y="0"/>
                    <a:pt x="147" y="0"/>
                  </a:cubicBezTo>
                  <a:lnTo>
                    <a:pt x="34" y="0"/>
                  </a:lnTo>
                  <a:close/>
                  <a:moveTo>
                    <a:pt x="134" y="124"/>
                  </a:moveTo>
                  <a:cubicBezTo>
                    <a:pt x="47" y="124"/>
                    <a:pt x="47" y="124"/>
                    <a:pt x="47" y="124"/>
                  </a:cubicBezTo>
                  <a:cubicBezTo>
                    <a:pt x="47" y="120"/>
                    <a:pt x="47" y="114"/>
                    <a:pt x="47" y="111"/>
                  </a:cubicBezTo>
                  <a:cubicBezTo>
                    <a:pt x="49" y="107"/>
                    <a:pt x="54" y="106"/>
                    <a:pt x="58" y="104"/>
                  </a:cubicBezTo>
                  <a:cubicBezTo>
                    <a:pt x="62" y="103"/>
                    <a:pt x="67" y="100"/>
                    <a:pt x="71" y="99"/>
                  </a:cubicBezTo>
                  <a:cubicBezTo>
                    <a:pt x="72" y="98"/>
                    <a:pt x="74" y="98"/>
                    <a:pt x="75" y="98"/>
                  </a:cubicBezTo>
                  <a:cubicBezTo>
                    <a:pt x="76" y="97"/>
                    <a:pt x="78" y="93"/>
                    <a:pt x="79" y="92"/>
                  </a:cubicBezTo>
                  <a:cubicBezTo>
                    <a:pt x="80" y="91"/>
                    <a:pt x="80" y="91"/>
                    <a:pt x="80" y="91"/>
                  </a:cubicBezTo>
                  <a:cubicBezTo>
                    <a:pt x="80" y="89"/>
                    <a:pt x="79" y="89"/>
                    <a:pt x="78" y="87"/>
                  </a:cubicBezTo>
                  <a:cubicBezTo>
                    <a:pt x="78" y="85"/>
                    <a:pt x="78" y="82"/>
                    <a:pt x="77" y="80"/>
                  </a:cubicBezTo>
                  <a:cubicBezTo>
                    <a:pt x="77" y="80"/>
                    <a:pt x="76" y="80"/>
                    <a:pt x="76" y="80"/>
                  </a:cubicBezTo>
                  <a:cubicBezTo>
                    <a:pt x="73" y="78"/>
                    <a:pt x="73" y="72"/>
                    <a:pt x="73" y="70"/>
                  </a:cubicBezTo>
                  <a:cubicBezTo>
                    <a:pt x="73" y="69"/>
                    <a:pt x="74" y="68"/>
                    <a:pt x="74" y="66"/>
                  </a:cubicBezTo>
                  <a:cubicBezTo>
                    <a:pt x="71" y="54"/>
                    <a:pt x="75" y="48"/>
                    <a:pt x="81" y="46"/>
                  </a:cubicBezTo>
                  <a:cubicBezTo>
                    <a:pt x="85" y="45"/>
                    <a:pt x="92" y="42"/>
                    <a:pt x="99" y="46"/>
                  </a:cubicBezTo>
                  <a:cubicBezTo>
                    <a:pt x="101" y="48"/>
                    <a:pt x="101" y="48"/>
                    <a:pt x="101" y="48"/>
                  </a:cubicBezTo>
                  <a:cubicBezTo>
                    <a:pt x="104" y="48"/>
                    <a:pt x="104" y="48"/>
                    <a:pt x="104" y="48"/>
                  </a:cubicBezTo>
                  <a:cubicBezTo>
                    <a:pt x="105" y="49"/>
                    <a:pt x="106" y="52"/>
                    <a:pt x="106" y="52"/>
                  </a:cubicBezTo>
                  <a:cubicBezTo>
                    <a:pt x="107" y="54"/>
                    <a:pt x="107" y="55"/>
                    <a:pt x="107" y="58"/>
                  </a:cubicBezTo>
                  <a:cubicBezTo>
                    <a:pt x="107" y="59"/>
                    <a:pt x="106" y="64"/>
                    <a:pt x="106" y="66"/>
                  </a:cubicBezTo>
                  <a:cubicBezTo>
                    <a:pt x="106" y="67"/>
                    <a:pt x="107" y="67"/>
                    <a:pt x="107" y="69"/>
                  </a:cubicBezTo>
                  <a:cubicBezTo>
                    <a:pt x="108" y="71"/>
                    <a:pt x="108" y="73"/>
                    <a:pt x="107" y="75"/>
                  </a:cubicBezTo>
                  <a:cubicBezTo>
                    <a:pt x="107" y="76"/>
                    <a:pt x="107" y="78"/>
                    <a:pt x="106" y="79"/>
                  </a:cubicBezTo>
                  <a:cubicBezTo>
                    <a:pt x="105" y="80"/>
                    <a:pt x="104" y="80"/>
                    <a:pt x="103" y="81"/>
                  </a:cubicBezTo>
                  <a:cubicBezTo>
                    <a:pt x="103" y="82"/>
                    <a:pt x="103" y="85"/>
                    <a:pt x="103" y="86"/>
                  </a:cubicBezTo>
                  <a:cubicBezTo>
                    <a:pt x="102" y="88"/>
                    <a:pt x="100" y="89"/>
                    <a:pt x="100" y="91"/>
                  </a:cubicBezTo>
                  <a:cubicBezTo>
                    <a:pt x="101" y="91"/>
                    <a:pt x="102" y="91"/>
                    <a:pt x="103" y="92"/>
                  </a:cubicBezTo>
                  <a:cubicBezTo>
                    <a:pt x="103" y="93"/>
                    <a:pt x="105" y="97"/>
                    <a:pt x="106" y="98"/>
                  </a:cubicBezTo>
                  <a:cubicBezTo>
                    <a:pt x="108" y="98"/>
                    <a:pt x="109" y="98"/>
                    <a:pt x="110" y="99"/>
                  </a:cubicBezTo>
                  <a:cubicBezTo>
                    <a:pt x="114" y="100"/>
                    <a:pt x="119" y="103"/>
                    <a:pt x="124" y="104"/>
                  </a:cubicBezTo>
                  <a:cubicBezTo>
                    <a:pt x="128" y="106"/>
                    <a:pt x="132" y="107"/>
                    <a:pt x="134" y="111"/>
                  </a:cubicBezTo>
                  <a:cubicBezTo>
                    <a:pt x="134" y="114"/>
                    <a:pt x="134" y="120"/>
                    <a:pt x="134" y="12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spTree>
    <p:extLst>
      <p:ext uri="{BB962C8B-B14F-4D97-AF65-F5344CB8AC3E}">
        <p14:creationId xmlns:p14="http://schemas.microsoft.com/office/powerpoint/2010/main" val="2703436630"/>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9F6E0E01-EDAA-48D4-B5EA-4EE270286ED0}"/>
              </a:ext>
            </a:extLst>
          </p:cNvPr>
          <p:cNvGrpSpPr/>
          <p:nvPr/>
        </p:nvGrpSpPr>
        <p:grpSpPr>
          <a:xfrm>
            <a:off x="0" y="134819"/>
            <a:ext cx="12192000" cy="643944"/>
            <a:chOff x="0" y="134819"/>
            <a:chExt cx="12192000" cy="643944"/>
          </a:xfrm>
          <a:solidFill>
            <a:schemeClr val="accent4">
              <a:lumMod val="60000"/>
              <a:lumOff val="40000"/>
            </a:schemeClr>
          </a:solidFill>
        </p:grpSpPr>
        <p:sp>
          <p:nvSpPr>
            <p:cNvPr id="8" name="矩形 7">
              <a:extLst>
                <a:ext uri="{FF2B5EF4-FFF2-40B4-BE49-F238E27FC236}">
                  <a16:creationId xmlns:a16="http://schemas.microsoft.com/office/drawing/2014/main" id="{3C9F602A-2A1A-4CEE-8833-04DCE080E687}"/>
                </a:ext>
              </a:extLst>
            </p:cNvPr>
            <p:cNvSpPr/>
            <p:nvPr/>
          </p:nvSpPr>
          <p:spPr>
            <a:xfrm>
              <a:off x="0" y="351362"/>
              <a:ext cx="3943255" cy="2217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3" name="任意多边形: 形状 72">
              <a:extLst>
                <a:ext uri="{FF2B5EF4-FFF2-40B4-BE49-F238E27FC236}">
                  <a16:creationId xmlns:a16="http://schemas.microsoft.com/office/drawing/2014/main" id="{2977F360-9961-45B5-A06F-482E6795B899}"/>
                </a:ext>
              </a:extLst>
            </p:cNvPr>
            <p:cNvSpPr/>
            <p:nvPr/>
          </p:nvSpPr>
          <p:spPr>
            <a:xfrm>
              <a:off x="4234543" y="134819"/>
              <a:ext cx="3722915" cy="643944"/>
            </a:xfrm>
            <a:custGeom>
              <a:avLst/>
              <a:gdLst>
                <a:gd name="connsiteX0" fmla="*/ 0 w 4441373"/>
                <a:gd name="connsiteY0" fmla="*/ 0 h 957943"/>
                <a:gd name="connsiteX1" fmla="*/ 4441369 w 4441373"/>
                <a:gd name="connsiteY1" fmla="*/ 0 h 957943"/>
                <a:gd name="connsiteX2" fmla="*/ 3494316 w 4441373"/>
                <a:gd name="connsiteY2" fmla="*/ 478970 h 957943"/>
                <a:gd name="connsiteX3" fmla="*/ 4441373 w 4441373"/>
                <a:gd name="connsiteY3" fmla="*/ 957943 h 957943"/>
                <a:gd name="connsiteX4" fmla="*/ 0 w 4441373"/>
                <a:gd name="connsiteY4" fmla="*/ 957943 h 957943"/>
                <a:gd name="connsiteX5" fmla="*/ 0 w 4441373"/>
                <a:gd name="connsiteY5" fmla="*/ 956305 h 957943"/>
                <a:gd name="connsiteX6" fmla="*/ 943818 w 4441373"/>
                <a:gd name="connsiteY6" fmla="*/ 478971 h 957943"/>
                <a:gd name="connsiteX7" fmla="*/ 0 w 4441373"/>
                <a:gd name="connsiteY7" fmla="*/ 1636 h 95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1373" h="957943">
                  <a:moveTo>
                    <a:pt x="0" y="0"/>
                  </a:moveTo>
                  <a:lnTo>
                    <a:pt x="4441369" y="0"/>
                  </a:lnTo>
                  <a:lnTo>
                    <a:pt x="3494316" y="478970"/>
                  </a:lnTo>
                  <a:lnTo>
                    <a:pt x="4441373" y="957943"/>
                  </a:lnTo>
                  <a:lnTo>
                    <a:pt x="0" y="957943"/>
                  </a:lnTo>
                  <a:lnTo>
                    <a:pt x="0" y="956305"/>
                  </a:lnTo>
                  <a:lnTo>
                    <a:pt x="943818" y="478971"/>
                  </a:lnTo>
                  <a:lnTo>
                    <a:pt x="0" y="163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4" name="矩形 73">
              <a:extLst>
                <a:ext uri="{FF2B5EF4-FFF2-40B4-BE49-F238E27FC236}">
                  <a16:creationId xmlns:a16="http://schemas.microsoft.com/office/drawing/2014/main" id="{39BC55C9-56CE-4170-848E-01B4FBAAB835}"/>
                </a:ext>
              </a:extLst>
            </p:cNvPr>
            <p:cNvSpPr/>
            <p:nvPr/>
          </p:nvSpPr>
          <p:spPr>
            <a:xfrm>
              <a:off x="8248745" y="345919"/>
              <a:ext cx="3943255" cy="2217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 name="椭圆 11">
              <a:extLst>
                <a:ext uri="{FF2B5EF4-FFF2-40B4-BE49-F238E27FC236}">
                  <a16:creationId xmlns:a16="http://schemas.microsoft.com/office/drawing/2014/main" id="{07E38300-F777-4FCB-AEBD-269FB83C229B}"/>
                </a:ext>
              </a:extLst>
            </p:cNvPr>
            <p:cNvSpPr/>
            <p:nvPr/>
          </p:nvSpPr>
          <p:spPr>
            <a:xfrm>
              <a:off x="4087505" y="312539"/>
              <a:ext cx="288501" cy="28850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5" name="椭圆 74">
              <a:extLst>
                <a:ext uri="{FF2B5EF4-FFF2-40B4-BE49-F238E27FC236}">
                  <a16:creationId xmlns:a16="http://schemas.microsoft.com/office/drawing/2014/main" id="{4291D743-18FF-4F84-B15C-9F55D4A0EEB6}"/>
                </a:ext>
              </a:extLst>
            </p:cNvPr>
            <p:cNvSpPr/>
            <p:nvPr/>
          </p:nvSpPr>
          <p:spPr>
            <a:xfrm>
              <a:off x="7826882" y="312539"/>
              <a:ext cx="288501" cy="28850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65" name="Freeform 53">
            <a:extLst>
              <a:ext uri="{FF2B5EF4-FFF2-40B4-BE49-F238E27FC236}">
                <a16:creationId xmlns:a16="http://schemas.microsoft.com/office/drawing/2014/main" id="{203E4D2B-2C7A-43DF-A8BC-3376428F061B}"/>
              </a:ext>
            </a:extLst>
          </p:cNvPr>
          <p:cNvSpPr>
            <a:spLocks/>
          </p:cNvSpPr>
          <p:nvPr/>
        </p:nvSpPr>
        <p:spPr bwMode="auto">
          <a:xfrm flipV="1">
            <a:off x="165290" y="-483"/>
            <a:ext cx="929" cy="818"/>
          </a:xfrm>
          <a:custGeom>
            <a:avLst/>
            <a:gdLst>
              <a:gd name="T0" fmla="*/ 0 w 4"/>
              <a:gd name="T1" fmla="*/ 3 h 3"/>
              <a:gd name="T2" fmla="*/ 4 w 4"/>
              <a:gd name="T3" fmla="*/ 3 h 3"/>
              <a:gd name="T4" fmla="*/ 0 w 4"/>
              <a:gd name="T5" fmla="*/ 0 h 3"/>
              <a:gd name="T6" fmla="*/ 0 w 4"/>
              <a:gd name="T7" fmla="*/ 3 h 3"/>
            </a:gdLst>
            <a:ahLst/>
            <a:cxnLst>
              <a:cxn ang="0">
                <a:pos x="T0" y="T1"/>
              </a:cxn>
              <a:cxn ang="0">
                <a:pos x="T2" y="T3"/>
              </a:cxn>
              <a:cxn ang="0">
                <a:pos x="T4" y="T5"/>
              </a:cxn>
              <a:cxn ang="0">
                <a:pos x="T6" y="T7"/>
              </a:cxn>
            </a:cxnLst>
            <a:rect l="0" t="0" r="r" b="b"/>
            <a:pathLst>
              <a:path w="4" h="3">
                <a:moveTo>
                  <a:pt x="0" y="3"/>
                </a:moveTo>
                <a:lnTo>
                  <a:pt x="4" y="3"/>
                </a:lnTo>
                <a:cubicBezTo>
                  <a:pt x="3" y="2"/>
                  <a:pt x="1" y="1"/>
                  <a:pt x="0" y="0"/>
                </a:cubicBezTo>
                <a:lnTo>
                  <a:pt x="0" y="3"/>
                </a:lnTo>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1" name="矩形 10">
            <a:extLst>
              <a:ext uri="{FF2B5EF4-FFF2-40B4-BE49-F238E27FC236}">
                <a16:creationId xmlns:a16="http://schemas.microsoft.com/office/drawing/2014/main" id="{BD88E3BD-E845-4947-B3DB-FC13DFDB3FDD}"/>
              </a:ext>
            </a:extLst>
          </p:cNvPr>
          <p:cNvSpPr/>
          <p:nvPr/>
        </p:nvSpPr>
        <p:spPr>
          <a:xfrm>
            <a:off x="4523044" y="84440"/>
            <a:ext cx="3145913" cy="769441"/>
          </a:xfrm>
          <a:prstGeom prst="rect">
            <a:avLst/>
          </a:prstGeom>
        </p:spPr>
        <p:txBody>
          <a:bodyPr wrap="square">
            <a:spAutoFit/>
          </a:bodyPr>
          <a:lstStyle/>
          <a:p>
            <a:pPr algn="ctr"/>
            <a:r>
              <a:rPr lang="zh-CN" altLang="en-US" sz="2400" b="1" dirty="0">
                <a:solidFill>
                  <a:schemeClr val="bg1"/>
                </a:solidFill>
                <a:latin typeface="汉仪综艺体简" panose="02010609000101010101" pitchFamily="49" charset="-122"/>
                <a:ea typeface="汉仪综艺体简" panose="02010609000101010101" pitchFamily="49" charset="-122"/>
                <a:cs typeface="阿里巴巴普惠体 B" panose="00020600040101010101" pitchFamily="18" charset="-122"/>
              </a:rPr>
              <a:t>项目内容</a:t>
            </a:r>
            <a:endParaRPr lang="en-US" altLang="zh-CN" sz="2400" b="1" dirty="0">
              <a:solidFill>
                <a:schemeClr val="bg1"/>
              </a:solidFill>
              <a:latin typeface="汉仪综艺体简" panose="02010609000101010101" pitchFamily="49" charset="-122"/>
              <a:ea typeface="汉仪综艺体简" panose="02010609000101010101" pitchFamily="49" charset="-122"/>
              <a:cs typeface="阿里巴巴普惠体 B" panose="00020600040101010101" pitchFamily="18" charset="-122"/>
            </a:endParaRPr>
          </a:p>
          <a:p>
            <a:pPr algn="ctr"/>
            <a:r>
              <a:rPr lang="en-US" altLang="zh-CN" sz="2000" b="1" dirty="0">
                <a:solidFill>
                  <a:schemeClr val="bg1"/>
                </a:solidFill>
                <a:latin typeface="Adobe Arabic" panose="02040503050201020203" pitchFamily="18" charset="-78"/>
                <a:ea typeface="汉仪综艺体简" panose="02010609000101010101" pitchFamily="49" charset="-122"/>
                <a:cs typeface="Adobe Arabic" panose="02040503050201020203" pitchFamily="18" charset="-78"/>
              </a:rPr>
              <a:t>content</a:t>
            </a:r>
            <a:endParaRPr lang="zh-CN" altLang="en-US" sz="2400" dirty="0">
              <a:solidFill>
                <a:schemeClr val="bg1"/>
              </a:solidFill>
              <a:latin typeface="Adobe Arabic" panose="02040503050201020203" pitchFamily="18" charset="-78"/>
              <a:cs typeface="Adobe Arabic" panose="02040503050201020203" pitchFamily="18" charset="-78"/>
            </a:endParaRPr>
          </a:p>
        </p:txBody>
      </p:sp>
      <p:sp>
        <p:nvSpPr>
          <p:cNvPr id="16" name="文本框 15">
            <a:extLst>
              <a:ext uri="{FF2B5EF4-FFF2-40B4-BE49-F238E27FC236}">
                <a16:creationId xmlns:a16="http://schemas.microsoft.com/office/drawing/2014/main" id="{C76BCABB-485B-44F7-84CE-BC4568D7558C}"/>
              </a:ext>
            </a:extLst>
          </p:cNvPr>
          <p:cNvSpPr txBox="1"/>
          <p:nvPr/>
        </p:nvSpPr>
        <p:spPr>
          <a:xfrm>
            <a:off x="3810398" y="1582340"/>
            <a:ext cx="8032968" cy="3693319"/>
          </a:xfrm>
          <a:prstGeom prst="rect">
            <a:avLst/>
          </a:prstGeom>
          <a:noFill/>
        </p:spPr>
        <p:txBody>
          <a:bodyPr wrap="none" rtlCol="0">
            <a:spAutoFit/>
          </a:bodyPr>
          <a:lstStyle/>
          <a:p>
            <a:r>
              <a:rPr lang="zh-CN" altLang="en-US" dirty="0">
                <a:solidFill>
                  <a:schemeClr val="bg1"/>
                </a:solidFill>
              </a:rPr>
              <a:t>●</a:t>
            </a:r>
            <a:r>
              <a:rPr lang="zh-CN" altLang="en-US" dirty="0">
                <a:solidFill>
                  <a:schemeClr val="bg1"/>
                </a:solidFill>
                <a:latin typeface="汉仪铸字阿拉丁W" panose="00020600040101010101" pitchFamily="18" charset="-122"/>
                <a:ea typeface="汉仪铸字阿拉丁W" panose="00020600040101010101" pitchFamily="18" charset="-122"/>
              </a:rPr>
              <a:t>网站元素</a:t>
            </a:r>
            <a:r>
              <a:rPr lang="zh-CN" altLang="en-US" dirty="0">
                <a:solidFill>
                  <a:schemeClr val="bg1"/>
                </a:solidFill>
              </a:rPr>
              <a:t>：</a:t>
            </a:r>
          </a:p>
          <a:p>
            <a:r>
              <a:rPr lang="en-US" altLang="zh-CN" dirty="0">
                <a:solidFill>
                  <a:schemeClr val="bg1"/>
                </a:solidFill>
              </a:rPr>
              <a:t>	</a:t>
            </a:r>
            <a:r>
              <a:rPr lang="zh-CN" altLang="en-US" dirty="0">
                <a:solidFill>
                  <a:schemeClr val="bg1"/>
                </a:solidFill>
              </a:rPr>
              <a:t>✎</a:t>
            </a:r>
            <a:r>
              <a:rPr lang="zh-CN" altLang="en-US" dirty="0">
                <a:solidFill>
                  <a:schemeClr val="bg1"/>
                </a:solidFill>
                <a:latin typeface="方正中俊黑简体" panose="02000000000000000000" pitchFamily="2" charset="-122"/>
                <a:ea typeface="方正中俊黑简体" panose="02000000000000000000" pitchFamily="2" charset="-122"/>
              </a:rPr>
              <a:t>网站名称：爱传承。</a:t>
            </a:r>
          </a:p>
          <a:p>
            <a:r>
              <a:rPr lang="en-US" altLang="zh-CN" dirty="0">
                <a:solidFill>
                  <a:schemeClr val="bg1"/>
                </a:solidFill>
                <a:latin typeface="方正中俊黑简体" panose="02000000000000000000" pitchFamily="2" charset="-122"/>
                <a:ea typeface="方正中俊黑简体" panose="02000000000000000000" pitchFamily="2" charset="-122"/>
              </a:rPr>
              <a:t>	✎</a:t>
            </a:r>
            <a:r>
              <a:rPr lang="zh-CN" altLang="en-US" dirty="0">
                <a:solidFill>
                  <a:schemeClr val="bg1"/>
                </a:solidFill>
                <a:latin typeface="方正中俊黑简体" panose="02000000000000000000" pitchFamily="2" charset="-122"/>
                <a:ea typeface="方正中俊黑简体" panose="02000000000000000000" pitchFamily="2" charset="-122"/>
              </a:rPr>
              <a:t>域名：</a:t>
            </a:r>
            <a:r>
              <a:rPr lang="en-US" altLang="zh-CN" dirty="0">
                <a:solidFill>
                  <a:schemeClr val="bg1"/>
                </a:solidFill>
                <a:latin typeface="方正中俊黑简体" panose="02000000000000000000" pitchFamily="2" charset="-122"/>
                <a:ea typeface="方正中俊黑简体" panose="02000000000000000000" pitchFamily="2" charset="-122"/>
                <a:hlinkClick r:id="rId2">
                  <a:extLst>
                    <a:ext uri="{A12FA001-AC4F-418D-AE19-62706E023703}">
                      <ahyp:hlinkClr xmlns:ahyp="http://schemas.microsoft.com/office/drawing/2018/hyperlinkcolor" val="tx"/>
                    </a:ext>
                  </a:extLst>
                </a:hlinkClick>
              </a:rPr>
              <a:t>https://aichuancheng.com</a:t>
            </a:r>
            <a:endParaRPr lang="en-US" altLang="zh-CN" dirty="0">
              <a:solidFill>
                <a:schemeClr val="bg1"/>
              </a:solidFill>
              <a:latin typeface="方正中俊黑简体" panose="02000000000000000000" pitchFamily="2" charset="-122"/>
              <a:ea typeface="方正中俊黑简体" panose="02000000000000000000" pitchFamily="2" charset="-122"/>
            </a:endParaRPr>
          </a:p>
          <a:p>
            <a:r>
              <a:rPr lang="en-US" altLang="zh-CN" dirty="0">
                <a:solidFill>
                  <a:schemeClr val="bg1"/>
                </a:solidFill>
                <a:latin typeface="方正中俊黑简体" panose="02000000000000000000" pitchFamily="2" charset="-122"/>
                <a:ea typeface="方正中俊黑简体" panose="02000000000000000000" pitchFamily="2" charset="-122"/>
              </a:rPr>
              <a:t>	</a:t>
            </a:r>
            <a:r>
              <a:rPr lang="zh-CN" altLang="en-US" dirty="0">
                <a:solidFill>
                  <a:schemeClr val="bg1"/>
                </a:solidFill>
                <a:latin typeface="方正中俊黑简体" panose="02000000000000000000" pitchFamily="2" charset="-122"/>
                <a:ea typeface="方正中俊黑简体" panose="02000000000000000000" pitchFamily="2" charset="-122"/>
              </a:rPr>
              <a:t>✎建站语言：</a:t>
            </a:r>
            <a:r>
              <a:rPr lang="en-US" altLang="zh-CN" dirty="0">
                <a:solidFill>
                  <a:schemeClr val="bg1"/>
                </a:solidFill>
                <a:latin typeface="方正中俊黑简体" panose="02000000000000000000" pitchFamily="2" charset="-122"/>
                <a:ea typeface="方正中俊黑简体" panose="02000000000000000000" pitchFamily="2" charset="-122"/>
              </a:rPr>
              <a:t>PHP</a:t>
            </a:r>
            <a:r>
              <a:rPr lang="zh-CN" altLang="en-US" dirty="0">
                <a:solidFill>
                  <a:schemeClr val="bg1"/>
                </a:solidFill>
                <a:latin typeface="方正中俊黑简体" panose="02000000000000000000" pitchFamily="2" charset="-122"/>
                <a:ea typeface="方正中俊黑简体" panose="02000000000000000000" pitchFamily="2" charset="-122"/>
              </a:rPr>
              <a:t>。</a:t>
            </a:r>
            <a:endParaRPr lang="en-US" altLang="zh-CN" dirty="0">
              <a:solidFill>
                <a:schemeClr val="bg1"/>
              </a:solidFill>
              <a:latin typeface="方正中俊黑简体" panose="02000000000000000000" pitchFamily="2" charset="-122"/>
              <a:ea typeface="方正中俊黑简体" panose="02000000000000000000" pitchFamily="2" charset="-122"/>
            </a:endParaRPr>
          </a:p>
          <a:p>
            <a:r>
              <a:rPr lang="en-US" altLang="zh-CN" dirty="0">
                <a:solidFill>
                  <a:schemeClr val="bg1"/>
                </a:solidFill>
                <a:latin typeface="方正中俊黑简体" panose="02000000000000000000" pitchFamily="2" charset="-122"/>
                <a:ea typeface="方正中俊黑简体" panose="02000000000000000000" pitchFamily="2" charset="-122"/>
              </a:rPr>
              <a:t>	✎</a:t>
            </a:r>
            <a:r>
              <a:rPr lang="zh-CN" altLang="en-US" dirty="0">
                <a:solidFill>
                  <a:schemeClr val="bg1"/>
                </a:solidFill>
                <a:latin typeface="方正中俊黑简体" panose="02000000000000000000" pitchFamily="2" charset="-122"/>
                <a:ea typeface="方正中俊黑简体" panose="02000000000000000000" pitchFamily="2" charset="-122"/>
              </a:rPr>
              <a:t>数据库：</a:t>
            </a:r>
            <a:r>
              <a:rPr lang="en-US" altLang="zh-CN" dirty="0">
                <a:solidFill>
                  <a:schemeClr val="bg1"/>
                </a:solidFill>
                <a:latin typeface="方正中俊黑简体" panose="02000000000000000000" pitchFamily="2" charset="-122"/>
                <a:ea typeface="方正中俊黑简体" panose="02000000000000000000" pitchFamily="2" charset="-122"/>
              </a:rPr>
              <a:t>MySQL</a:t>
            </a:r>
            <a:r>
              <a:rPr lang="zh-CN" altLang="en-US" dirty="0">
                <a:solidFill>
                  <a:schemeClr val="bg1"/>
                </a:solidFill>
                <a:latin typeface="方正中俊黑简体" panose="02000000000000000000" pitchFamily="2" charset="-122"/>
                <a:ea typeface="方正中俊黑简体" panose="02000000000000000000" pitchFamily="2" charset="-122"/>
              </a:rPr>
              <a:t>。</a:t>
            </a:r>
            <a:endParaRPr lang="en-US" altLang="zh-CN" dirty="0">
              <a:solidFill>
                <a:schemeClr val="bg1"/>
              </a:solidFill>
              <a:latin typeface="方正中俊黑简体" panose="02000000000000000000" pitchFamily="2" charset="-122"/>
              <a:ea typeface="方正中俊黑简体" panose="02000000000000000000" pitchFamily="2" charset="-122"/>
            </a:endParaRPr>
          </a:p>
          <a:p>
            <a:r>
              <a:rPr lang="en-US" altLang="zh-CN" dirty="0">
                <a:solidFill>
                  <a:schemeClr val="bg1"/>
                </a:solidFill>
              </a:rPr>
              <a:t>	</a:t>
            </a:r>
            <a:endParaRPr lang="zh-CN" altLang="en-US" dirty="0">
              <a:solidFill>
                <a:schemeClr val="bg1"/>
              </a:solidFill>
            </a:endParaRPr>
          </a:p>
          <a:p>
            <a:r>
              <a:rPr lang="zh-CN" altLang="en-US" dirty="0">
                <a:solidFill>
                  <a:schemeClr val="bg1"/>
                </a:solidFill>
              </a:rPr>
              <a:t>●</a:t>
            </a:r>
            <a:r>
              <a:rPr lang="zh-CN" altLang="en-US" dirty="0">
                <a:solidFill>
                  <a:schemeClr val="bg1"/>
                </a:solidFill>
                <a:latin typeface="汉仪铸字阿拉丁W" panose="00020600040101010101" pitchFamily="18" charset="-122"/>
                <a:ea typeface="汉仪铸字阿拉丁W" panose="00020600040101010101" pitchFamily="18" charset="-122"/>
              </a:rPr>
              <a:t>网页制作</a:t>
            </a:r>
            <a:r>
              <a:rPr lang="zh-CN" altLang="en-US" dirty="0">
                <a:solidFill>
                  <a:schemeClr val="bg1"/>
                </a:solidFill>
              </a:rPr>
              <a:t>：</a:t>
            </a:r>
          </a:p>
          <a:p>
            <a:r>
              <a:rPr lang="en-US" altLang="zh-CN" dirty="0">
                <a:solidFill>
                  <a:schemeClr val="bg1"/>
                </a:solidFill>
              </a:rPr>
              <a:t>	</a:t>
            </a:r>
            <a:r>
              <a:rPr lang="zh-CN" altLang="en-US" dirty="0">
                <a:solidFill>
                  <a:schemeClr val="bg1"/>
                </a:solidFill>
              </a:rPr>
              <a:t>✎</a:t>
            </a:r>
            <a:r>
              <a:rPr lang="zh-CN" altLang="en-US" dirty="0">
                <a:solidFill>
                  <a:schemeClr val="bg1"/>
                </a:solidFill>
                <a:latin typeface="方正中俊黑简体" panose="02000000000000000000" pitchFamily="2" charset="-122"/>
                <a:ea typeface="方正中俊黑简体" panose="02000000000000000000" pitchFamily="2" charset="-122"/>
              </a:rPr>
              <a:t>需求分析：</a:t>
            </a:r>
          </a:p>
          <a:p>
            <a:r>
              <a:rPr lang="en-US" altLang="zh-CN" dirty="0">
                <a:solidFill>
                  <a:schemeClr val="bg1"/>
                </a:solidFill>
                <a:latin typeface="方正中俊黑简体" panose="02000000000000000000" pitchFamily="2" charset="-122"/>
                <a:ea typeface="方正中俊黑简体" panose="02000000000000000000" pitchFamily="2" charset="-122"/>
              </a:rPr>
              <a:t>	</a:t>
            </a:r>
            <a:r>
              <a:rPr lang="zh-CN" altLang="en-US" dirty="0">
                <a:solidFill>
                  <a:schemeClr val="bg1"/>
                </a:solidFill>
                <a:latin typeface="方正中俊黑简体" panose="02000000000000000000" pitchFamily="2" charset="-122"/>
                <a:ea typeface="方正中俊黑简体" panose="02000000000000000000" pitchFamily="2" charset="-122"/>
              </a:rPr>
              <a:t>用户群体：年轻的学习者和民间艺术家。</a:t>
            </a:r>
          </a:p>
          <a:p>
            <a:r>
              <a:rPr lang="en-US" altLang="zh-CN" dirty="0">
                <a:solidFill>
                  <a:schemeClr val="bg1"/>
                </a:solidFill>
                <a:latin typeface="方正中俊黑简体" panose="02000000000000000000" pitchFamily="2" charset="-122"/>
                <a:ea typeface="方正中俊黑简体" panose="02000000000000000000" pitchFamily="2" charset="-122"/>
              </a:rPr>
              <a:t>	</a:t>
            </a:r>
            <a:r>
              <a:rPr lang="zh-CN" altLang="en-US" dirty="0">
                <a:solidFill>
                  <a:schemeClr val="bg1"/>
                </a:solidFill>
                <a:latin typeface="方正中俊黑简体" panose="02000000000000000000" pitchFamily="2" charset="-122"/>
                <a:ea typeface="方正中俊黑简体" panose="02000000000000000000" pitchFamily="2" charset="-122"/>
              </a:rPr>
              <a:t>其他因素：选择素材、网站布局、颜色搭配、用户体验、功能便捷。</a:t>
            </a:r>
          </a:p>
          <a:p>
            <a:r>
              <a:rPr lang="en-US" altLang="zh-CN" dirty="0">
                <a:solidFill>
                  <a:schemeClr val="bg1"/>
                </a:solidFill>
                <a:latin typeface="方正中俊黑简体" panose="02000000000000000000" pitchFamily="2" charset="-122"/>
                <a:ea typeface="方正中俊黑简体" panose="02000000000000000000" pitchFamily="2" charset="-122"/>
              </a:rPr>
              <a:t>	✎</a:t>
            </a:r>
            <a:r>
              <a:rPr lang="zh-CN" altLang="en-US" dirty="0">
                <a:solidFill>
                  <a:schemeClr val="bg1"/>
                </a:solidFill>
                <a:latin typeface="方正中俊黑简体" panose="02000000000000000000" pitchFamily="2" charset="-122"/>
                <a:ea typeface="方正中俊黑简体" panose="02000000000000000000" pitchFamily="2" charset="-122"/>
              </a:rPr>
              <a:t>程序开发阶段：</a:t>
            </a:r>
          </a:p>
          <a:p>
            <a:r>
              <a:rPr lang="en-US" altLang="zh-CN" dirty="0">
                <a:solidFill>
                  <a:schemeClr val="bg1"/>
                </a:solidFill>
                <a:latin typeface="方正中俊黑简体" panose="02000000000000000000" pitchFamily="2" charset="-122"/>
                <a:ea typeface="方正中俊黑简体" panose="02000000000000000000" pitchFamily="2" charset="-122"/>
              </a:rPr>
              <a:t>	</a:t>
            </a:r>
            <a:r>
              <a:rPr lang="zh-CN" altLang="en-US" dirty="0">
                <a:solidFill>
                  <a:schemeClr val="bg1"/>
                </a:solidFill>
                <a:latin typeface="方正中俊黑简体" panose="02000000000000000000" pitchFamily="2" charset="-122"/>
                <a:ea typeface="方正中俊黑简体" panose="02000000000000000000" pitchFamily="2" charset="-122"/>
              </a:rPr>
              <a:t>前端：美工效果和静态页面。</a:t>
            </a:r>
          </a:p>
          <a:p>
            <a:r>
              <a:rPr lang="en-US" altLang="zh-CN" dirty="0">
                <a:solidFill>
                  <a:schemeClr val="bg1"/>
                </a:solidFill>
                <a:latin typeface="方正中俊黑简体" panose="02000000000000000000" pitchFamily="2" charset="-122"/>
                <a:ea typeface="方正中俊黑简体" panose="02000000000000000000" pitchFamily="2" charset="-122"/>
              </a:rPr>
              <a:t>	</a:t>
            </a:r>
            <a:r>
              <a:rPr lang="zh-CN" altLang="en-US" dirty="0">
                <a:solidFill>
                  <a:schemeClr val="bg1"/>
                </a:solidFill>
                <a:latin typeface="方正中俊黑简体" panose="02000000000000000000" pitchFamily="2" charset="-122"/>
                <a:ea typeface="方正中俊黑简体" panose="02000000000000000000" pitchFamily="2" charset="-122"/>
              </a:rPr>
              <a:t>后台：页面结构，设计数据库，开发网站后台。</a:t>
            </a:r>
          </a:p>
        </p:txBody>
      </p:sp>
      <p:grpSp>
        <p:nvGrpSpPr>
          <p:cNvPr id="4" name="组合 3">
            <a:extLst>
              <a:ext uri="{FF2B5EF4-FFF2-40B4-BE49-F238E27FC236}">
                <a16:creationId xmlns:a16="http://schemas.microsoft.com/office/drawing/2014/main" id="{FEC555E4-56BD-4BAD-AE27-190D6C938AB7}"/>
              </a:ext>
            </a:extLst>
          </p:cNvPr>
          <p:cNvGrpSpPr/>
          <p:nvPr/>
        </p:nvGrpSpPr>
        <p:grpSpPr>
          <a:xfrm>
            <a:off x="1971627" y="2716666"/>
            <a:ext cx="861774" cy="2152993"/>
            <a:chOff x="839954" y="2716666"/>
            <a:chExt cx="861774" cy="2152993"/>
          </a:xfrm>
        </p:grpSpPr>
        <p:sp>
          <p:nvSpPr>
            <p:cNvPr id="19" name="文本框 18">
              <a:extLst>
                <a:ext uri="{FF2B5EF4-FFF2-40B4-BE49-F238E27FC236}">
                  <a16:creationId xmlns:a16="http://schemas.microsoft.com/office/drawing/2014/main" id="{1F5A7B32-EF79-4419-B2F3-5AB124D79D44}"/>
                </a:ext>
              </a:extLst>
            </p:cNvPr>
            <p:cNvSpPr txBox="1"/>
            <p:nvPr/>
          </p:nvSpPr>
          <p:spPr>
            <a:xfrm>
              <a:off x="839954" y="3323888"/>
              <a:ext cx="861774" cy="1545771"/>
            </a:xfrm>
            <a:prstGeom prst="rect">
              <a:avLst/>
            </a:prstGeom>
            <a:noFill/>
          </p:spPr>
          <p:txBody>
            <a:bodyPr vert="eaVert" wrap="square" rtlCol="0">
              <a:spAutoFit/>
            </a:bodyPr>
            <a:lstStyle/>
            <a:p>
              <a:r>
                <a:rPr lang="zh-CN" altLang="en-US" sz="4400" dirty="0">
                  <a:solidFill>
                    <a:schemeClr val="bg1"/>
                  </a:solidFill>
                  <a:latin typeface="方正颜宋简体_粗" panose="02000000000000000000" pitchFamily="2" charset="-122"/>
                  <a:ea typeface="方正颜宋简体_粗" panose="02000000000000000000" pitchFamily="2" charset="-122"/>
                </a:rPr>
                <a:t>技术</a:t>
              </a:r>
            </a:p>
          </p:txBody>
        </p:sp>
        <p:sp>
          <p:nvSpPr>
            <p:cNvPr id="21" name="Freeform 845">
              <a:extLst>
                <a:ext uri="{FF2B5EF4-FFF2-40B4-BE49-F238E27FC236}">
                  <a16:creationId xmlns:a16="http://schemas.microsoft.com/office/drawing/2014/main" id="{37BA7EE0-4B96-4B46-9148-743422CF4F22}"/>
                </a:ext>
              </a:extLst>
            </p:cNvPr>
            <p:cNvSpPr>
              <a:spLocks noEditPoints="1"/>
            </p:cNvSpPr>
            <p:nvPr/>
          </p:nvSpPr>
          <p:spPr bwMode="auto">
            <a:xfrm>
              <a:off x="1050179" y="2716666"/>
              <a:ext cx="441325" cy="439738"/>
            </a:xfrm>
            <a:custGeom>
              <a:avLst/>
              <a:gdLst>
                <a:gd name="T0" fmla="*/ 167 w 172"/>
                <a:gd name="T1" fmla="*/ 167 h 172"/>
                <a:gd name="T2" fmla="*/ 128 w 172"/>
                <a:gd name="T3" fmla="*/ 109 h 172"/>
                <a:gd name="T4" fmla="*/ 133 w 172"/>
                <a:gd name="T5" fmla="*/ 94 h 172"/>
                <a:gd name="T6" fmla="*/ 172 w 172"/>
                <a:gd name="T7" fmla="*/ 86 h 172"/>
                <a:gd name="T8" fmla="*/ 133 w 172"/>
                <a:gd name="T9" fmla="*/ 78 h 172"/>
                <a:gd name="T10" fmla="*/ 94 w 172"/>
                <a:gd name="T11" fmla="*/ 39 h 172"/>
                <a:gd name="T12" fmla="*/ 86 w 172"/>
                <a:gd name="T13" fmla="*/ 0 h 172"/>
                <a:gd name="T14" fmla="*/ 78 w 172"/>
                <a:gd name="T15" fmla="*/ 39 h 172"/>
                <a:gd name="T16" fmla="*/ 63 w 172"/>
                <a:gd name="T17" fmla="*/ 44 h 172"/>
                <a:gd name="T18" fmla="*/ 5 w 172"/>
                <a:gd name="T19" fmla="*/ 5 h 172"/>
                <a:gd name="T20" fmla="*/ 44 w 172"/>
                <a:gd name="T21" fmla="*/ 63 h 172"/>
                <a:gd name="T22" fmla="*/ 39 w 172"/>
                <a:gd name="T23" fmla="*/ 78 h 172"/>
                <a:gd name="T24" fmla="*/ 0 w 172"/>
                <a:gd name="T25" fmla="*/ 86 h 172"/>
                <a:gd name="T26" fmla="*/ 39 w 172"/>
                <a:gd name="T27" fmla="*/ 94 h 172"/>
                <a:gd name="T28" fmla="*/ 78 w 172"/>
                <a:gd name="T29" fmla="*/ 133 h 172"/>
                <a:gd name="T30" fmla="*/ 86 w 172"/>
                <a:gd name="T31" fmla="*/ 172 h 172"/>
                <a:gd name="T32" fmla="*/ 94 w 172"/>
                <a:gd name="T33" fmla="*/ 133 h 172"/>
                <a:gd name="T34" fmla="*/ 109 w 172"/>
                <a:gd name="T35" fmla="*/ 128 h 172"/>
                <a:gd name="T36" fmla="*/ 167 w 172"/>
                <a:gd name="T37" fmla="*/ 167 h 172"/>
                <a:gd name="T38" fmla="*/ 86 w 172"/>
                <a:gd name="T39" fmla="*/ 47 h 172"/>
                <a:gd name="T40" fmla="*/ 125 w 172"/>
                <a:gd name="T41" fmla="*/ 86 h 172"/>
                <a:gd name="T42" fmla="*/ 122 w 172"/>
                <a:gd name="T43" fmla="*/ 100 h 172"/>
                <a:gd name="T44" fmla="*/ 106 w 172"/>
                <a:gd name="T45" fmla="*/ 76 h 172"/>
                <a:gd name="T46" fmla="*/ 96 w 172"/>
                <a:gd name="T47" fmla="*/ 66 h 172"/>
                <a:gd name="T48" fmla="*/ 72 w 172"/>
                <a:gd name="T49" fmla="*/ 50 h 172"/>
                <a:gd name="T50" fmla="*/ 86 w 172"/>
                <a:gd name="T51" fmla="*/ 47 h 172"/>
                <a:gd name="T52" fmla="*/ 94 w 172"/>
                <a:gd name="T53" fmla="*/ 86 h 172"/>
                <a:gd name="T54" fmla="*/ 86 w 172"/>
                <a:gd name="T55" fmla="*/ 94 h 172"/>
                <a:gd name="T56" fmla="*/ 78 w 172"/>
                <a:gd name="T57" fmla="*/ 86 h 172"/>
                <a:gd name="T58" fmla="*/ 86 w 172"/>
                <a:gd name="T59" fmla="*/ 78 h 172"/>
                <a:gd name="T60" fmla="*/ 94 w 172"/>
                <a:gd name="T61" fmla="*/ 86 h 172"/>
                <a:gd name="T62" fmla="*/ 86 w 172"/>
                <a:gd name="T63" fmla="*/ 125 h 172"/>
                <a:gd name="T64" fmla="*/ 47 w 172"/>
                <a:gd name="T65" fmla="*/ 86 h 172"/>
                <a:gd name="T66" fmla="*/ 50 w 172"/>
                <a:gd name="T67" fmla="*/ 72 h 172"/>
                <a:gd name="T68" fmla="*/ 66 w 172"/>
                <a:gd name="T69" fmla="*/ 96 h 172"/>
                <a:gd name="T70" fmla="*/ 76 w 172"/>
                <a:gd name="T71" fmla="*/ 106 h 172"/>
                <a:gd name="T72" fmla="*/ 100 w 172"/>
                <a:gd name="T73" fmla="*/ 122 h 172"/>
                <a:gd name="T74" fmla="*/ 86 w 172"/>
                <a:gd name="T75" fmla="*/ 12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2" h="172">
                  <a:moveTo>
                    <a:pt x="167" y="167"/>
                  </a:moveTo>
                  <a:cubicBezTo>
                    <a:pt x="128" y="109"/>
                    <a:pt x="128" y="109"/>
                    <a:pt x="128" y="109"/>
                  </a:cubicBezTo>
                  <a:cubicBezTo>
                    <a:pt x="131" y="104"/>
                    <a:pt x="132" y="99"/>
                    <a:pt x="133" y="94"/>
                  </a:cubicBezTo>
                  <a:cubicBezTo>
                    <a:pt x="172" y="86"/>
                    <a:pt x="172" y="86"/>
                    <a:pt x="172" y="86"/>
                  </a:cubicBezTo>
                  <a:cubicBezTo>
                    <a:pt x="133" y="78"/>
                    <a:pt x="133" y="78"/>
                    <a:pt x="133" y="78"/>
                  </a:cubicBezTo>
                  <a:cubicBezTo>
                    <a:pt x="130" y="58"/>
                    <a:pt x="114" y="42"/>
                    <a:pt x="94" y="39"/>
                  </a:cubicBezTo>
                  <a:cubicBezTo>
                    <a:pt x="86" y="0"/>
                    <a:pt x="86" y="0"/>
                    <a:pt x="86" y="0"/>
                  </a:cubicBezTo>
                  <a:cubicBezTo>
                    <a:pt x="78" y="39"/>
                    <a:pt x="78" y="39"/>
                    <a:pt x="78" y="39"/>
                  </a:cubicBezTo>
                  <a:cubicBezTo>
                    <a:pt x="73" y="40"/>
                    <a:pt x="68" y="41"/>
                    <a:pt x="63" y="44"/>
                  </a:cubicBezTo>
                  <a:cubicBezTo>
                    <a:pt x="5" y="5"/>
                    <a:pt x="5" y="5"/>
                    <a:pt x="5" y="5"/>
                  </a:cubicBezTo>
                  <a:cubicBezTo>
                    <a:pt x="44" y="63"/>
                    <a:pt x="44" y="63"/>
                    <a:pt x="44" y="63"/>
                  </a:cubicBezTo>
                  <a:cubicBezTo>
                    <a:pt x="41" y="68"/>
                    <a:pt x="40" y="73"/>
                    <a:pt x="39" y="78"/>
                  </a:cubicBezTo>
                  <a:cubicBezTo>
                    <a:pt x="0" y="86"/>
                    <a:pt x="0" y="86"/>
                    <a:pt x="0" y="86"/>
                  </a:cubicBezTo>
                  <a:cubicBezTo>
                    <a:pt x="39" y="94"/>
                    <a:pt x="39" y="94"/>
                    <a:pt x="39" y="94"/>
                  </a:cubicBezTo>
                  <a:cubicBezTo>
                    <a:pt x="42" y="114"/>
                    <a:pt x="58" y="130"/>
                    <a:pt x="78" y="133"/>
                  </a:cubicBezTo>
                  <a:cubicBezTo>
                    <a:pt x="86" y="172"/>
                    <a:pt x="86" y="172"/>
                    <a:pt x="86" y="172"/>
                  </a:cubicBezTo>
                  <a:cubicBezTo>
                    <a:pt x="94" y="133"/>
                    <a:pt x="94" y="133"/>
                    <a:pt x="94" y="133"/>
                  </a:cubicBezTo>
                  <a:cubicBezTo>
                    <a:pt x="99" y="132"/>
                    <a:pt x="104" y="131"/>
                    <a:pt x="109" y="128"/>
                  </a:cubicBezTo>
                  <a:lnTo>
                    <a:pt x="167" y="167"/>
                  </a:lnTo>
                  <a:close/>
                  <a:moveTo>
                    <a:pt x="86" y="47"/>
                  </a:moveTo>
                  <a:cubicBezTo>
                    <a:pt x="107" y="47"/>
                    <a:pt x="125" y="65"/>
                    <a:pt x="125" y="86"/>
                  </a:cubicBezTo>
                  <a:cubicBezTo>
                    <a:pt x="125" y="91"/>
                    <a:pt x="124" y="96"/>
                    <a:pt x="122" y="100"/>
                  </a:cubicBezTo>
                  <a:cubicBezTo>
                    <a:pt x="106" y="76"/>
                    <a:pt x="106" y="76"/>
                    <a:pt x="106" y="76"/>
                  </a:cubicBezTo>
                  <a:cubicBezTo>
                    <a:pt x="96" y="66"/>
                    <a:pt x="96" y="66"/>
                    <a:pt x="96" y="66"/>
                  </a:cubicBezTo>
                  <a:cubicBezTo>
                    <a:pt x="72" y="50"/>
                    <a:pt x="72" y="50"/>
                    <a:pt x="72" y="50"/>
                  </a:cubicBezTo>
                  <a:cubicBezTo>
                    <a:pt x="76" y="48"/>
                    <a:pt x="81" y="47"/>
                    <a:pt x="86" y="47"/>
                  </a:cubicBezTo>
                  <a:close/>
                  <a:moveTo>
                    <a:pt x="94" y="86"/>
                  </a:moveTo>
                  <a:cubicBezTo>
                    <a:pt x="94" y="90"/>
                    <a:pt x="90" y="94"/>
                    <a:pt x="86" y="94"/>
                  </a:cubicBezTo>
                  <a:cubicBezTo>
                    <a:pt x="82" y="94"/>
                    <a:pt x="78" y="90"/>
                    <a:pt x="78" y="86"/>
                  </a:cubicBezTo>
                  <a:cubicBezTo>
                    <a:pt x="78" y="82"/>
                    <a:pt x="82" y="78"/>
                    <a:pt x="86" y="78"/>
                  </a:cubicBezTo>
                  <a:cubicBezTo>
                    <a:pt x="90" y="78"/>
                    <a:pt x="94" y="82"/>
                    <a:pt x="94" y="86"/>
                  </a:cubicBezTo>
                  <a:close/>
                  <a:moveTo>
                    <a:pt x="86" y="125"/>
                  </a:moveTo>
                  <a:cubicBezTo>
                    <a:pt x="65" y="125"/>
                    <a:pt x="47" y="107"/>
                    <a:pt x="47" y="86"/>
                  </a:cubicBezTo>
                  <a:cubicBezTo>
                    <a:pt x="47" y="81"/>
                    <a:pt x="48" y="76"/>
                    <a:pt x="50" y="72"/>
                  </a:cubicBezTo>
                  <a:cubicBezTo>
                    <a:pt x="66" y="96"/>
                    <a:pt x="66" y="96"/>
                    <a:pt x="66" y="96"/>
                  </a:cubicBezTo>
                  <a:cubicBezTo>
                    <a:pt x="76" y="106"/>
                    <a:pt x="76" y="106"/>
                    <a:pt x="76" y="106"/>
                  </a:cubicBezTo>
                  <a:cubicBezTo>
                    <a:pt x="100" y="122"/>
                    <a:pt x="100" y="122"/>
                    <a:pt x="100" y="122"/>
                  </a:cubicBezTo>
                  <a:cubicBezTo>
                    <a:pt x="96" y="124"/>
                    <a:pt x="91" y="125"/>
                    <a:pt x="86" y="12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defRPr/>
              </a:pPr>
              <a:endParaRPr lang="zh-CN" altLang="en-US">
                <a:solidFill>
                  <a:schemeClr val="bg1"/>
                </a:solidFill>
                <a:latin typeface="Calibri" panose="020F0502020204030204"/>
                <a:ea typeface="宋体" panose="02010600030101010101" pitchFamily="2" charset="-122"/>
              </a:endParaRPr>
            </a:p>
          </p:txBody>
        </p:sp>
      </p:grpSp>
      <p:pic>
        <p:nvPicPr>
          <p:cNvPr id="6" name="图片 5">
            <a:extLst>
              <a:ext uri="{FF2B5EF4-FFF2-40B4-BE49-F238E27FC236}">
                <a16:creationId xmlns:a16="http://schemas.microsoft.com/office/drawing/2014/main" id="{D813C980-2EEE-4879-A1B0-1F1AE9AAE1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19879"/>
            <a:ext cx="4218878" cy="3016498"/>
          </a:xfrm>
          <a:prstGeom prst="rect">
            <a:avLst/>
          </a:prstGeom>
        </p:spPr>
      </p:pic>
    </p:spTree>
    <p:extLst>
      <p:ext uri="{BB962C8B-B14F-4D97-AF65-F5344CB8AC3E}">
        <p14:creationId xmlns:p14="http://schemas.microsoft.com/office/powerpoint/2010/main" val="3201053114"/>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4C5ECC66-1036-4AB2-80CF-DCE53069E6FB}"/>
              </a:ext>
            </a:extLst>
          </p:cNvPr>
          <p:cNvGrpSpPr/>
          <p:nvPr/>
        </p:nvGrpSpPr>
        <p:grpSpPr>
          <a:xfrm>
            <a:off x="1259806" y="0"/>
            <a:ext cx="876300" cy="3010444"/>
            <a:chOff x="1371600" y="0"/>
            <a:chExt cx="1092200" cy="3263900"/>
          </a:xfrm>
        </p:grpSpPr>
        <p:sp>
          <p:nvSpPr>
            <p:cNvPr id="2" name="矩形 1">
              <a:extLst>
                <a:ext uri="{FF2B5EF4-FFF2-40B4-BE49-F238E27FC236}">
                  <a16:creationId xmlns:a16="http://schemas.microsoft.com/office/drawing/2014/main" id="{5AEC9CD2-F586-48A2-8217-85BD650D81B9}"/>
                </a:ext>
              </a:extLst>
            </p:cNvPr>
            <p:cNvSpPr/>
            <p:nvPr/>
          </p:nvSpPr>
          <p:spPr>
            <a:xfrm>
              <a:off x="1371600" y="0"/>
              <a:ext cx="1092200" cy="21462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项目</a:t>
              </a:r>
              <a:endParaRPr lang="en-US" altLang="zh-CN" sz="2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a:p>
              <a:pPr algn="ctr"/>
              <a:r>
                <a:rPr lang="zh-CN" altLang="en-US" sz="2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背景</a:t>
              </a:r>
            </a:p>
          </p:txBody>
        </p:sp>
        <p:sp>
          <p:nvSpPr>
            <p:cNvPr id="13" name="任意多边形: 形状 12">
              <a:extLst>
                <a:ext uri="{FF2B5EF4-FFF2-40B4-BE49-F238E27FC236}">
                  <a16:creationId xmlns:a16="http://schemas.microsoft.com/office/drawing/2014/main" id="{28832A2A-7621-4FA3-9F03-63C0E3673E5F}"/>
                </a:ext>
              </a:extLst>
            </p:cNvPr>
            <p:cNvSpPr/>
            <p:nvPr/>
          </p:nvSpPr>
          <p:spPr>
            <a:xfrm rot="10800000">
              <a:off x="1371600" y="2146298"/>
              <a:ext cx="1092200" cy="800102"/>
            </a:xfrm>
            <a:custGeom>
              <a:avLst/>
              <a:gdLst>
                <a:gd name="connsiteX0" fmla="*/ 1206500 w 1206500"/>
                <a:gd name="connsiteY0" fmla="*/ 495300 h 495300"/>
                <a:gd name="connsiteX1" fmla="*/ 0 w 1206500"/>
                <a:gd name="connsiteY1" fmla="*/ 495300 h 495300"/>
                <a:gd name="connsiteX2" fmla="*/ 294084 w 1206500"/>
                <a:gd name="connsiteY2" fmla="*/ 0 h 495300"/>
                <a:gd name="connsiteX3" fmla="*/ 912416 w 1206500"/>
                <a:gd name="connsiteY3" fmla="*/ 0 h 495300"/>
              </a:gdLst>
              <a:ahLst/>
              <a:cxnLst>
                <a:cxn ang="0">
                  <a:pos x="connsiteX0" y="connsiteY0"/>
                </a:cxn>
                <a:cxn ang="0">
                  <a:pos x="connsiteX1" y="connsiteY1"/>
                </a:cxn>
                <a:cxn ang="0">
                  <a:pos x="connsiteX2" y="connsiteY2"/>
                </a:cxn>
                <a:cxn ang="0">
                  <a:pos x="connsiteX3" y="connsiteY3"/>
                </a:cxn>
              </a:cxnLst>
              <a:rect l="l" t="t" r="r" b="b"/>
              <a:pathLst>
                <a:path w="1206500" h="495300">
                  <a:moveTo>
                    <a:pt x="1206500" y="495300"/>
                  </a:moveTo>
                  <a:lnTo>
                    <a:pt x="0" y="495300"/>
                  </a:lnTo>
                  <a:lnTo>
                    <a:pt x="294084" y="0"/>
                  </a:lnTo>
                  <a:lnTo>
                    <a:pt x="912416" y="0"/>
                  </a:lnTo>
                  <a:close/>
                </a:path>
              </a:pathLst>
            </a:custGeom>
            <a:solidFill>
              <a:srgbClr val="E7AA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a:extLst>
                <a:ext uri="{FF2B5EF4-FFF2-40B4-BE49-F238E27FC236}">
                  <a16:creationId xmlns:a16="http://schemas.microsoft.com/office/drawing/2014/main" id="{68DFC7F9-9D86-435B-B621-B6E1F1E81CFC}"/>
                </a:ext>
              </a:extLst>
            </p:cNvPr>
            <p:cNvSpPr/>
            <p:nvPr/>
          </p:nvSpPr>
          <p:spPr>
            <a:xfrm rot="10800000">
              <a:off x="1739899" y="2946401"/>
              <a:ext cx="342899" cy="317499"/>
            </a:xfrm>
            <a:prstGeom prst="triangle">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a:extLst>
              <a:ext uri="{FF2B5EF4-FFF2-40B4-BE49-F238E27FC236}">
                <a16:creationId xmlns:a16="http://schemas.microsoft.com/office/drawing/2014/main" id="{6CC19BE3-225D-452A-AC0A-3B6F73ED4EA0}"/>
              </a:ext>
            </a:extLst>
          </p:cNvPr>
          <p:cNvGrpSpPr/>
          <p:nvPr/>
        </p:nvGrpSpPr>
        <p:grpSpPr>
          <a:xfrm>
            <a:off x="3535362" y="0"/>
            <a:ext cx="876300" cy="2997200"/>
            <a:chOff x="1371600" y="0"/>
            <a:chExt cx="1092200" cy="3263900"/>
          </a:xfrm>
        </p:grpSpPr>
        <p:sp>
          <p:nvSpPr>
            <p:cNvPr id="19" name="矩形 18">
              <a:extLst>
                <a:ext uri="{FF2B5EF4-FFF2-40B4-BE49-F238E27FC236}">
                  <a16:creationId xmlns:a16="http://schemas.microsoft.com/office/drawing/2014/main" id="{ADEDC183-86D5-4804-B02A-8AD3A88822A2}"/>
                </a:ext>
              </a:extLst>
            </p:cNvPr>
            <p:cNvSpPr/>
            <p:nvPr/>
          </p:nvSpPr>
          <p:spPr>
            <a:xfrm>
              <a:off x="1371600" y="0"/>
              <a:ext cx="1092200" cy="214629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项目</a:t>
              </a:r>
              <a:endParaRPr lang="en-US" altLang="zh-CN" sz="2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a:p>
              <a:pPr algn="ctr"/>
              <a:r>
                <a:rPr lang="zh-CN" altLang="en-US" sz="2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内容</a:t>
              </a:r>
            </a:p>
          </p:txBody>
        </p:sp>
        <p:sp>
          <p:nvSpPr>
            <p:cNvPr id="21" name="任意多边形: 形状 20">
              <a:extLst>
                <a:ext uri="{FF2B5EF4-FFF2-40B4-BE49-F238E27FC236}">
                  <a16:creationId xmlns:a16="http://schemas.microsoft.com/office/drawing/2014/main" id="{D96C000E-9584-40A3-A75D-58C70D0F68CB}"/>
                </a:ext>
              </a:extLst>
            </p:cNvPr>
            <p:cNvSpPr/>
            <p:nvPr/>
          </p:nvSpPr>
          <p:spPr>
            <a:xfrm rot="10800000">
              <a:off x="1371600" y="2146298"/>
              <a:ext cx="1092200" cy="800102"/>
            </a:xfrm>
            <a:custGeom>
              <a:avLst/>
              <a:gdLst>
                <a:gd name="connsiteX0" fmla="*/ 1206500 w 1206500"/>
                <a:gd name="connsiteY0" fmla="*/ 495300 h 495300"/>
                <a:gd name="connsiteX1" fmla="*/ 0 w 1206500"/>
                <a:gd name="connsiteY1" fmla="*/ 495300 h 495300"/>
                <a:gd name="connsiteX2" fmla="*/ 294084 w 1206500"/>
                <a:gd name="connsiteY2" fmla="*/ 0 h 495300"/>
                <a:gd name="connsiteX3" fmla="*/ 912416 w 1206500"/>
                <a:gd name="connsiteY3" fmla="*/ 0 h 495300"/>
              </a:gdLst>
              <a:ahLst/>
              <a:cxnLst>
                <a:cxn ang="0">
                  <a:pos x="connsiteX0" y="connsiteY0"/>
                </a:cxn>
                <a:cxn ang="0">
                  <a:pos x="connsiteX1" y="connsiteY1"/>
                </a:cxn>
                <a:cxn ang="0">
                  <a:pos x="connsiteX2" y="connsiteY2"/>
                </a:cxn>
                <a:cxn ang="0">
                  <a:pos x="connsiteX3" y="connsiteY3"/>
                </a:cxn>
              </a:cxnLst>
              <a:rect l="l" t="t" r="r" b="b"/>
              <a:pathLst>
                <a:path w="1206500" h="495300">
                  <a:moveTo>
                    <a:pt x="1206500" y="495300"/>
                  </a:moveTo>
                  <a:lnTo>
                    <a:pt x="0" y="495300"/>
                  </a:lnTo>
                  <a:lnTo>
                    <a:pt x="294084" y="0"/>
                  </a:lnTo>
                  <a:lnTo>
                    <a:pt x="912416" y="0"/>
                  </a:lnTo>
                  <a:close/>
                </a:path>
              </a:pathLst>
            </a:custGeom>
            <a:solidFill>
              <a:srgbClr val="E7AA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a:extLst>
                <a:ext uri="{FF2B5EF4-FFF2-40B4-BE49-F238E27FC236}">
                  <a16:creationId xmlns:a16="http://schemas.microsoft.com/office/drawing/2014/main" id="{FEC54A4B-B30A-4718-9BBA-8A0F55603B0C}"/>
                </a:ext>
              </a:extLst>
            </p:cNvPr>
            <p:cNvSpPr/>
            <p:nvPr/>
          </p:nvSpPr>
          <p:spPr>
            <a:xfrm rot="10800000">
              <a:off x="1739899" y="2946401"/>
              <a:ext cx="342899" cy="317499"/>
            </a:xfrm>
            <a:prstGeom prst="triangle">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a:extLst>
              <a:ext uri="{FF2B5EF4-FFF2-40B4-BE49-F238E27FC236}">
                <a16:creationId xmlns:a16="http://schemas.microsoft.com/office/drawing/2014/main" id="{C480A5A0-DB42-4FC8-B19B-60EAF9A40E48}"/>
              </a:ext>
            </a:extLst>
          </p:cNvPr>
          <p:cNvGrpSpPr/>
          <p:nvPr/>
        </p:nvGrpSpPr>
        <p:grpSpPr>
          <a:xfrm>
            <a:off x="5800724" y="0"/>
            <a:ext cx="876300" cy="4864100"/>
            <a:chOff x="1371600" y="0"/>
            <a:chExt cx="1092200" cy="3263900"/>
          </a:xfrm>
        </p:grpSpPr>
        <p:sp>
          <p:nvSpPr>
            <p:cNvPr id="26" name="矩形 25">
              <a:extLst>
                <a:ext uri="{FF2B5EF4-FFF2-40B4-BE49-F238E27FC236}">
                  <a16:creationId xmlns:a16="http://schemas.microsoft.com/office/drawing/2014/main" id="{02E1F59C-3E58-412E-9A8F-EB65EF032C69}"/>
                </a:ext>
              </a:extLst>
            </p:cNvPr>
            <p:cNvSpPr/>
            <p:nvPr/>
          </p:nvSpPr>
          <p:spPr>
            <a:xfrm>
              <a:off x="1371600" y="0"/>
              <a:ext cx="1092200" cy="214629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latin typeface="汉仪综艺体简" panose="02010609000101010101" pitchFamily="49" charset="-122"/>
                  <a:ea typeface="汉仪综艺体简" panose="02010609000101010101" pitchFamily="49" charset="-122"/>
                  <a:cs typeface="阿里巴巴普惠体 B" panose="00020600040101010101" pitchFamily="18" charset="-122"/>
                </a:rPr>
                <a:t>项目</a:t>
              </a:r>
              <a:endParaRPr lang="en-US" altLang="zh-CN" sz="3200" b="1" dirty="0">
                <a:latin typeface="汉仪综艺体简" panose="02010609000101010101" pitchFamily="49" charset="-122"/>
                <a:ea typeface="汉仪综艺体简" panose="02010609000101010101" pitchFamily="49" charset="-122"/>
                <a:cs typeface="阿里巴巴普惠体 B" panose="00020600040101010101" pitchFamily="18" charset="-122"/>
              </a:endParaRPr>
            </a:p>
            <a:p>
              <a:pPr algn="ctr"/>
              <a:r>
                <a:rPr lang="zh-CN" altLang="en-US" sz="3200" b="1" dirty="0">
                  <a:latin typeface="汉仪综艺体简" panose="02010609000101010101" pitchFamily="49" charset="-122"/>
                  <a:ea typeface="汉仪综艺体简" panose="02010609000101010101" pitchFamily="49" charset="-122"/>
                  <a:cs typeface="阿里巴巴普惠体 B" panose="00020600040101010101" pitchFamily="18" charset="-122"/>
                </a:rPr>
                <a:t>成果</a:t>
              </a:r>
            </a:p>
          </p:txBody>
        </p:sp>
        <p:sp>
          <p:nvSpPr>
            <p:cNvPr id="27" name="任意多边形: 形状 26">
              <a:extLst>
                <a:ext uri="{FF2B5EF4-FFF2-40B4-BE49-F238E27FC236}">
                  <a16:creationId xmlns:a16="http://schemas.microsoft.com/office/drawing/2014/main" id="{492B6F49-CDB6-485C-9041-65F75398CA0B}"/>
                </a:ext>
              </a:extLst>
            </p:cNvPr>
            <p:cNvSpPr/>
            <p:nvPr/>
          </p:nvSpPr>
          <p:spPr>
            <a:xfrm rot="10800000">
              <a:off x="1371600" y="2146298"/>
              <a:ext cx="1092200" cy="800102"/>
            </a:xfrm>
            <a:custGeom>
              <a:avLst/>
              <a:gdLst>
                <a:gd name="connsiteX0" fmla="*/ 1206500 w 1206500"/>
                <a:gd name="connsiteY0" fmla="*/ 495300 h 495300"/>
                <a:gd name="connsiteX1" fmla="*/ 0 w 1206500"/>
                <a:gd name="connsiteY1" fmla="*/ 495300 h 495300"/>
                <a:gd name="connsiteX2" fmla="*/ 294084 w 1206500"/>
                <a:gd name="connsiteY2" fmla="*/ 0 h 495300"/>
                <a:gd name="connsiteX3" fmla="*/ 912416 w 1206500"/>
                <a:gd name="connsiteY3" fmla="*/ 0 h 495300"/>
              </a:gdLst>
              <a:ahLst/>
              <a:cxnLst>
                <a:cxn ang="0">
                  <a:pos x="connsiteX0" y="connsiteY0"/>
                </a:cxn>
                <a:cxn ang="0">
                  <a:pos x="connsiteX1" y="connsiteY1"/>
                </a:cxn>
                <a:cxn ang="0">
                  <a:pos x="connsiteX2" y="connsiteY2"/>
                </a:cxn>
                <a:cxn ang="0">
                  <a:pos x="connsiteX3" y="connsiteY3"/>
                </a:cxn>
              </a:cxnLst>
              <a:rect l="l" t="t" r="r" b="b"/>
              <a:pathLst>
                <a:path w="1206500" h="495300">
                  <a:moveTo>
                    <a:pt x="1206500" y="495300"/>
                  </a:moveTo>
                  <a:lnTo>
                    <a:pt x="0" y="495300"/>
                  </a:lnTo>
                  <a:lnTo>
                    <a:pt x="294084" y="0"/>
                  </a:lnTo>
                  <a:lnTo>
                    <a:pt x="912416" y="0"/>
                  </a:lnTo>
                  <a:close/>
                </a:path>
              </a:pathLst>
            </a:custGeom>
            <a:solidFill>
              <a:srgbClr val="E7AA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a:extLst>
                <a:ext uri="{FF2B5EF4-FFF2-40B4-BE49-F238E27FC236}">
                  <a16:creationId xmlns:a16="http://schemas.microsoft.com/office/drawing/2014/main" id="{1ED28DD2-B867-4338-88A0-79ACA5B0E3D6}"/>
                </a:ext>
              </a:extLst>
            </p:cNvPr>
            <p:cNvSpPr/>
            <p:nvPr/>
          </p:nvSpPr>
          <p:spPr>
            <a:xfrm rot="10800000">
              <a:off x="1739899" y="2946401"/>
              <a:ext cx="342899" cy="317499"/>
            </a:xfrm>
            <a:prstGeom prst="triangle">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a:extLst>
              <a:ext uri="{FF2B5EF4-FFF2-40B4-BE49-F238E27FC236}">
                <a16:creationId xmlns:a16="http://schemas.microsoft.com/office/drawing/2014/main" id="{15F0279B-41AB-4812-BDFA-73AC1C4526A1}"/>
              </a:ext>
            </a:extLst>
          </p:cNvPr>
          <p:cNvGrpSpPr/>
          <p:nvPr/>
        </p:nvGrpSpPr>
        <p:grpSpPr>
          <a:xfrm>
            <a:off x="8066086" y="13244"/>
            <a:ext cx="876300" cy="2997200"/>
            <a:chOff x="1371600" y="0"/>
            <a:chExt cx="1092200" cy="3263900"/>
          </a:xfrm>
        </p:grpSpPr>
        <p:sp>
          <p:nvSpPr>
            <p:cNvPr id="31" name="矩形 30">
              <a:extLst>
                <a:ext uri="{FF2B5EF4-FFF2-40B4-BE49-F238E27FC236}">
                  <a16:creationId xmlns:a16="http://schemas.microsoft.com/office/drawing/2014/main" id="{57D2FA2A-84F6-4194-88C5-597B90ACB90F}"/>
                </a:ext>
              </a:extLst>
            </p:cNvPr>
            <p:cNvSpPr/>
            <p:nvPr/>
          </p:nvSpPr>
          <p:spPr>
            <a:xfrm>
              <a:off x="1371600" y="0"/>
              <a:ext cx="1092200" cy="2146299"/>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项目</a:t>
              </a:r>
              <a:endParaRPr lang="en-US" altLang="zh-CN" sz="2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a:p>
              <a:pPr algn="ctr"/>
              <a:r>
                <a:rPr lang="zh-CN" altLang="en-US" sz="2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经费</a:t>
              </a:r>
            </a:p>
          </p:txBody>
        </p:sp>
        <p:sp>
          <p:nvSpPr>
            <p:cNvPr id="33" name="任意多边形: 形状 32">
              <a:extLst>
                <a:ext uri="{FF2B5EF4-FFF2-40B4-BE49-F238E27FC236}">
                  <a16:creationId xmlns:a16="http://schemas.microsoft.com/office/drawing/2014/main" id="{0790749F-20B5-4D99-B329-F37BD485915A}"/>
                </a:ext>
              </a:extLst>
            </p:cNvPr>
            <p:cNvSpPr/>
            <p:nvPr/>
          </p:nvSpPr>
          <p:spPr>
            <a:xfrm rot="10800000">
              <a:off x="1371600" y="2146298"/>
              <a:ext cx="1092200" cy="800102"/>
            </a:xfrm>
            <a:custGeom>
              <a:avLst/>
              <a:gdLst>
                <a:gd name="connsiteX0" fmla="*/ 1206500 w 1206500"/>
                <a:gd name="connsiteY0" fmla="*/ 495300 h 495300"/>
                <a:gd name="connsiteX1" fmla="*/ 0 w 1206500"/>
                <a:gd name="connsiteY1" fmla="*/ 495300 h 495300"/>
                <a:gd name="connsiteX2" fmla="*/ 294084 w 1206500"/>
                <a:gd name="connsiteY2" fmla="*/ 0 h 495300"/>
                <a:gd name="connsiteX3" fmla="*/ 912416 w 1206500"/>
                <a:gd name="connsiteY3" fmla="*/ 0 h 495300"/>
              </a:gdLst>
              <a:ahLst/>
              <a:cxnLst>
                <a:cxn ang="0">
                  <a:pos x="connsiteX0" y="connsiteY0"/>
                </a:cxn>
                <a:cxn ang="0">
                  <a:pos x="connsiteX1" y="connsiteY1"/>
                </a:cxn>
                <a:cxn ang="0">
                  <a:pos x="connsiteX2" y="connsiteY2"/>
                </a:cxn>
                <a:cxn ang="0">
                  <a:pos x="connsiteX3" y="connsiteY3"/>
                </a:cxn>
              </a:cxnLst>
              <a:rect l="l" t="t" r="r" b="b"/>
              <a:pathLst>
                <a:path w="1206500" h="495300">
                  <a:moveTo>
                    <a:pt x="1206500" y="495300"/>
                  </a:moveTo>
                  <a:lnTo>
                    <a:pt x="0" y="495300"/>
                  </a:lnTo>
                  <a:lnTo>
                    <a:pt x="294084" y="0"/>
                  </a:lnTo>
                  <a:lnTo>
                    <a:pt x="912416" y="0"/>
                  </a:lnTo>
                  <a:close/>
                </a:path>
              </a:pathLst>
            </a:custGeom>
            <a:solidFill>
              <a:srgbClr val="E7AA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a:extLst>
                <a:ext uri="{FF2B5EF4-FFF2-40B4-BE49-F238E27FC236}">
                  <a16:creationId xmlns:a16="http://schemas.microsoft.com/office/drawing/2014/main" id="{0804CC7D-1272-4BBF-84AC-100306514000}"/>
                </a:ext>
              </a:extLst>
            </p:cNvPr>
            <p:cNvSpPr/>
            <p:nvPr/>
          </p:nvSpPr>
          <p:spPr>
            <a:xfrm rot="10800000">
              <a:off x="1739899" y="2946401"/>
              <a:ext cx="342899" cy="317499"/>
            </a:xfrm>
            <a:prstGeom prst="triangle">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a:extLst>
              <a:ext uri="{FF2B5EF4-FFF2-40B4-BE49-F238E27FC236}">
                <a16:creationId xmlns:a16="http://schemas.microsoft.com/office/drawing/2014/main" id="{7A9C746E-C5A0-48B9-866D-950A02B5F986}"/>
              </a:ext>
            </a:extLst>
          </p:cNvPr>
          <p:cNvGrpSpPr/>
          <p:nvPr/>
        </p:nvGrpSpPr>
        <p:grpSpPr>
          <a:xfrm>
            <a:off x="10331450" y="13244"/>
            <a:ext cx="876300" cy="2997200"/>
            <a:chOff x="1371600" y="0"/>
            <a:chExt cx="1092200" cy="3263900"/>
          </a:xfrm>
        </p:grpSpPr>
        <p:sp>
          <p:nvSpPr>
            <p:cNvPr id="36" name="矩形 35">
              <a:extLst>
                <a:ext uri="{FF2B5EF4-FFF2-40B4-BE49-F238E27FC236}">
                  <a16:creationId xmlns:a16="http://schemas.microsoft.com/office/drawing/2014/main" id="{88EC17B0-9661-4BA7-92C9-23B76FCE05CA}"/>
                </a:ext>
              </a:extLst>
            </p:cNvPr>
            <p:cNvSpPr/>
            <p:nvPr/>
          </p:nvSpPr>
          <p:spPr>
            <a:xfrm>
              <a:off x="1371600" y="0"/>
              <a:ext cx="1092200" cy="214629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项目</a:t>
              </a:r>
              <a:endParaRPr lang="en-US" altLang="zh-CN" sz="2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a:p>
              <a:pPr algn="ctr"/>
              <a:r>
                <a:rPr lang="zh-CN" altLang="en-US" sz="2000" b="1"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总结</a:t>
              </a:r>
            </a:p>
          </p:txBody>
        </p:sp>
        <p:sp>
          <p:nvSpPr>
            <p:cNvPr id="37" name="任意多边形: 形状 36">
              <a:extLst>
                <a:ext uri="{FF2B5EF4-FFF2-40B4-BE49-F238E27FC236}">
                  <a16:creationId xmlns:a16="http://schemas.microsoft.com/office/drawing/2014/main" id="{EF55C64D-EFD6-4821-A5A2-1D5CB9EC4C62}"/>
                </a:ext>
              </a:extLst>
            </p:cNvPr>
            <p:cNvSpPr/>
            <p:nvPr/>
          </p:nvSpPr>
          <p:spPr>
            <a:xfrm rot="10800000">
              <a:off x="1371600" y="2146298"/>
              <a:ext cx="1092200" cy="800102"/>
            </a:xfrm>
            <a:custGeom>
              <a:avLst/>
              <a:gdLst>
                <a:gd name="connsiteX0" fmla="*/ 1206500 w 1206500"/>
                <a:gd name="connsiteY0" fmla="*/ 495300 h 495300"/>
                <a:gd name="connsiteX1" fmla="*/ 0 w 1206500"/>
                <a:gd name="connsiteY1" fmla="*/ 495300 h 495300"/>
                <a:gd name="connsiteX2" fmla="*/ 294084 w 1206500"/>
                <a:gd name="connsiteY2" fmla="*/ 0 h 495300"/>
                <a:gd name="connsiteX3" fmla="*/ 912416 w 1206500"/>
                <a:gd name="connsiteY3" fmla="*/ 0 h 495300"/>
              </a:gdLst>
              <a:ahLst/>
              <a:cxnLst>
                <a:cxn ang="0">
                  <a:pos x="connsiteX0" y="connsiteY0"/>
                </a:cxn>
                <a:cxn ang="0">
                  <a:pos x="connsiteX1" y="connsiteY1"/>
                </a:cxn>
                <a:cxn ang="0">
                  <a:pos x="connsiteX2" y="connsiteY2"/>
                </a:cxn>
                <a:cxn ang="0">
                  <a:pos x="connsiteX3" y="connsiteY3"/>
                </a:cxn>
              </a:cxnLst>
              <a:rect l="l" t="t" r="r" b="b"/>
              <a:pathLst>
                <a:path w="1206500" h="495300">
                  <a:moveTo>
                    <a:pt x="1206500" y="495300"/>
                  </a:moveTo>
                  <a:lnTo>
                    <a:pt x="0" y="495300"/>
                  </a:lnTo>
                  <a:lnTo>
                    <a:pt x="294084" y="0"/>
                  </a:lnTo>
                  <a:lnTo>
                    <a:pt x="912416" y="0"/>
                  </a:lnTo>
                  <a:close/>
                </a:path>
              </a:pathLst>
            </a:custGeom>
            <a:solidFill>
              <a:srgbClr val="E7AA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等腰三角形 37">
              <a:extLst>
                <a:ext uri="{FF2B5EF4-FFF2-40B4-BE49-F238E27FC236}">
                  <a16:creationId xmlns:a16="http://schemas.microsoft.com/office/drawing/2014/main" id="{917F9E25-33F2-45AC-9DA0-3E66382A75E6}"/>
                </a:ext>
              </a:extLst>
            </p:cNvPr>
            <p:cNvSpPr/>
            <p:nvPr/>
          </p:nvSpPr>
          <p:spPr>
            <a:xfrm rot="10800000">
              <a:off x="1739899" y="2946401"/>
              <a:ext cx="342899" cy="317499"/>
            </a:xfrm>
            <a:prstGeom prst="triangle">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Oval 58">
            <a:extLst>
              <a:ext uri="{FF2B5EF4-FFF2-40B4-BE49-F238E27FC236}">
                <a16:creationId xmlns:a16="http://schemas.microsoft.com/office/drawing/2014/main" id="{682D678E-330F-4791-8336-395EE28F5E83}"/>
              </a:ext>
            </a:extLst>
          </p:cNvPr>
          <p:cNvSpPr>
            <a:spLocks noChangeArrowheads="1"/>
          </p:cNvSpPr>
          <p:nvPr/>
        </p:nvSpPr>
        <p:spPr bwMode="auto">
          <a:xfrm>
            <a:off x="1482793" y="152400"/>
            <a:ext cx="420134" cy="412705"/>
          </a:xfrm>
          <a:custGeom>
            <a:avLst/>
            <a:gdLst/>
            <a:ahLst/>
            <a:cxnLst/>
            <a:rect l="l" t="t" r="r" b="b"/>
            <a:pathLst>
              <a:path w="423863" h="442471">
                <a:moveTo>
                  <a:pt x="106363" y="321821"/>
                </a:moveTo>
                <a:lnTo>
                  <a:pt x="255588" y="321821"/>
                </a:lnTo>
                <a:lnTo>
                  <a:pt x="255588" y="348809"/>
                </a:lnTo>
                <a:lnTo>
                  <a:pt x="188913" y="348809"/>
                </a:lnTo>
                <a:lnTo>
                  <a:pt x="277813" y="442471"/>
                </a:lnTo>
                <a:lnTo>
                  <a:pt x="258763" y="442471"/>
                </a:lnTo>
                <a:lnTo>
                  <a:pt x="184150" y="366271"/>
                </a:lnTo>
                <a:lnTo>
                  <a:pt x="184150" y="442471"/>
                </a:lnTo>
                <a:lnTo>
                  <a:pt x="173038" y="442471"/>
                </a:lnTo>
                <a:lnTo>
                  <a:pt x="173038" y="366271"/>
                </a:lnTo>
                <a:lnTo>
                  <a:pt x="98425" y="442471"/>
                </a:lnTo>
                <a:lnTo>
                  <a:pt x="79375" y="442471"/>
                </a:lnTo>
                <a:lnTo>
                  <a:pt x="169863" y="348809"/>
                </a:lnTo>
                <a:lnTo>
                  <a:pt x="106363" y="348809"/>
                </a:lnTo>
                <a:close/>
                <a:moveTo>
                  <a:pt x="236538" y="190058"/>
                </a:moveTo>
                <a:cubicBezTo>
                  <a:pt x="247059" y="190058"/>
                  <a:pt x="255588" y="198587"/>
                  <a:pt x="255588" y="209108"/>
                </a:cubicBezTo>
                <a:cubicBezTo>
                  <a:pt x="255588" y="219629"/>
                  <a:pt x="247059" y="228158"/>
                  <a:pt x="236538" y="228158"/>
                </a:cubicBezTo>
                <a:cubicBezTo>
                  <a:pt x="226017" y="228158"/>
                  <a:pt x="217488" y="219629"/>
                  <a:pt x="217488" y="209108"/>
                </a:cubicBezTo>
                <a:cubicBezTo>
                  <a:pt x="217488" y="198587"/>
                  <a:pt x="226017" y="190058"/>
                  <a:pt x="236538" y="190058"/>
                </a:cubicBezTo>
                <a:close/>
                <a:moveTo>
                  <a:pt x="113507" y="190058"/>
                </a:moveTo>
                <a:cubicBezTo>
                  <a:pt x="123590" y="190058"/>
                  <a:pt x="131764" y="198587"/>
                  <a:pt x="131764" y="209108"/>
                </a:cubicBezTo>
                <a:cubicBezTo>
                  <a:pt x="131764" y="219629"/>
                  <a:pt x="123590" y="228158"/>
                  <a:pt x="113507" y="228158"/>
                </a:cubicBezTo>
                <a:cubicBezTo>
                  <a:pt x="103424" y="228158"/>
                  <a:pt x="95250" y="219629"/>
                  <a:pt x="95250" y="209108"/>
                </a:cubicBezTo>
                <a:cubicBezTo>
                  <a:pt x="95250" y="198587"/>
                  <a:pt x="103424" y="190058"/>
                  <a:pt x="113507" y="190058"/>
                </a:cubicBezTo>
                <a:close/>
                <a:moveTo>
                  <a:pt x="237332" y="161483"/>
                </a:moveTo>
                <a:cubicBezTo>
                  <a:pt x="210591" y="161483"/>
                  <a:pt x="188913" y="183161"/>
                  <a:pt x="188913" y="209902"/>
                </a:cubicBezTo>
                <a:cubicBezTo>
                  <a:pt x="188913" y="236643"/>
                  <a:pt x="210591" y="258321"/>
                  <a:pt x="237332" y="258321"/>
                </a:cubicBezTo>
                <a:cubicBezTo>
                  <a:pt x="264073" y="258321"/>
                  <a:pt x="285751" y="236643"/>
                  <a:pt x="285751" y="209902"/>
                </a:cubicBezTo>
                <a:cubicBezTo>
                  <a:pt x="285751" y="183161"/>
                  <a:pt x="264073" y="161483"/>
                  <a:pt x="237332" y="161483"/>
                </a:cubicBezTo>
                <a:close/>
                <a:moveTo>
                  <a:pt x="113507" y="161483"/>
                </a:moveTo>
                <a:cubicBezTo>
                  <a:pt x="86766" y="161483"/>
                  <a:pt x="65088" y="183161"/>
                  <a:pt x="65088" y="209902"/>
                </a:cubicBezTo>
                <a:cubicBezTo>
                  <a:pt x="65088" y="236643"/>
                  <a:pt x="86766" y="258321"/>
                  <a:pt x="113507" y="258321"/>
                </a:cubicBezTo>
                <a:cubicBezTo>
                  <a:pt x="140248" y="258321"/>
                  <a:pt x="161926" y="236643"/>
                  <a:pt x="161926" y="209902"/>
                </a:cubicBezTo>
                <a:cubicBezTo>
                  <a:pt x="161926" y="183161"/>
                  <a:pt x="140248" y="161483"/>
                  <a:pt x="113507" y="161483"/>
                </a:cubicBezTo>
                <a:close/>
                <a:moveTo>
                  <a:pt x="78914" y="40833"/>
                </a:moveTo>
                <a:cubicBezTo>
                  <a:pt x="56331" y="40833"/>
                  <a:pt x="41275" y="59594"/>
                  <a:pt x="41275" y="82108"/>
                </a:cubicBezTo>
                <a:cubicBezTo>
                  <a:pt x="41275" y="104622"/>
                  <a:pt x="60095" y="123383"/>
                  <a:pt x="82678" y="123383"/>
                </a:cubicBezTo>
                <a:cubicBezTo>
                  <a:pt x="90196" y="123383"/>
                  <a:pt x="97713" y="119641"/>
                  <a:pt x="97734" y="119631"/>
                </a:cubicBezTo>
                <a:cubicBezTo>
                  <a:pt x="97748" y="119631"/>
                  <a:pt x="99025" y="119631"/>
                  <a:pt x="214415" y="119631"/>
                </a:cubicBezTo>
                <a:cubicBezTo>
                  <a:pt x="214443" y="119640"/>
                  <a:pt x="225717" y="123383"/>
                  <a:pt x="233235" y="123383"/>
                </a:cubicBezTo>
                <a:cubicBezTo>
                  <a:pt x="255819" y="123383"/>
                  <a:pt x="274638" y="104622"/>
                  <a:pt x="274638" y="82108"/>
                </a:cubicBezTo>
                <a:cubicBezTo>
                  <a:pt x="274638" y="59594"/>
                  <a:pt x="255819" y="40833"/>
                  <a:pt x="233235" y="40833"/>
                </a:cubicBezTo>
                <a:cubicBezTo>
                  <a:pt x="210652" y="40833"/>
                  <a:pt x="191832" y="59594"/>
                  <a:pt x="191832" y="82108"/>
                </a:cubicBezTo>
                <a:cubicBezTo>
                  <a:pt x="191832" y="89613"/>
                  <a:pt x="191832" y="89613"/>
                  <a:pt x="191832" y="93365"/>
                </a:cubicBezTo>
                <a:cubicBezTo>
                  <a:pt x="191817" y="93365"/>
                  <a:pt x="190797" y="93365"/>
                  <a:pt x="120317" y="93365"/>
                </a:cubicBezTo>
                <a:cubicBezTo>
                  <a:pt x="120317" y="89613"/>
                  <a:pt x="124081" y="85860"/>
                  <a:pt x="124081" y="82108"/>
                </a:cubicBezTo>
                <a:cubicBezTo>
                  <a:pt x="124081" y="55842"/>
                  <a:pt x="105262" y="40833"/>
                  <a:pt x="78914" y="40833"/>
                </a:cubicBezTo>
                <a:close/>
                <a:moveTo>
                  <a:pt x="75020" y="118"/>
                </a:moveTo>
                <a:cubicBezTo>
                  <a:pt x="157521" y="-3616"/>
                  <a:pt x="157542" y="82251"/>
                  <a:pt x="157542" y="82295"/>
                </a:cubicBezTo>
                <a:cubicBezTo>
                  <a:pt x="157542" y="3874"/>
                  <a:pt x="232524" y="120"/>
                  <a:pt x="232562" y="118"/>
                </a:cubicBezTo>
                <a:cubicBezTo>
                  <a:pt x="318813" y="118"/>
                  <a:pt x="311337" y="82253"/>
                  <a:pt x="311333" y="82295"/>
                </a:cubicBezTo>
                <a:cubicBezTo>
                  <a:pt x="311336" y="82302"/>
                  <a:pt x="311367" y="82396"/>
                  <a:pt x="311802" y="83696"/>
                </a:cubicBezTo>
                <a:lnTo>
                  <a:pt x="315084" y="93501"/>
                </a:lnTo>
                <a:cubicBezTo>
                  <a:pt x="333832" y="93501"/>
                  <a:pt x="330091" y="119627"/>
                  <a:pt x="330088" y="119648"/>
                </a:cubicBezTo>
                <a:cubicBezTo>
                  <a:pt x="330088" y="119654"/>
                  <a:pt x="330088" y="119755"/>
                  <a:pt x="330088" y="121515"/>
                </a:cubicBezTo>
                <a:lnTo>
                  <a:pt x="330088" y="134589"/>
                </a:lnTo>
                <a:cubicBezTo>
                  <a:pt x="330094" y="134589"/>
                  <a:pt x="330192" y="134589"/>
                  <a:pt x="331964" y="134589"/>
                </a:cubicBezTo>
                <a:lnTo>
                  <a:pt x="345092" y="134589"/>
                </a:lnTo>
                <a:cubicBezTo>
                  <a:pt x="345109" y="134581"/>
                  <a:pt x="346230" y="134050"/>
                  <a:pt x="423863" y="97236"/>
                </a:cubicBezTo>
                <a:cubicBezTo>
                  <a:pt x="423863" y="97258"/>
                  <a:pt x="423863" y="99298"/>
                  <a:pt x="423863" y="287736"/>
                </a:cubicBezTo>
                <a:lnTo>
                  <a:pt x="345092" y="242912"/>
                </a:lnTo>
                <a:cubicBezTo>
                  <a:pt x="345086" y="242912"/>
                  <a:pt x="344983" y="242912"/>
                  <a:pt x="343217" y="242912"/>
                </a:cubicBezTo>
                <a:lnTo>
                  <a:pt x="330088" y="242912"/>
                </a:lnTo>
                <a:cubicBezTo>
                  <a:pt x="330088" y="242928"/>
                  <a:pt x="330088" y="243752"/>
                  <a:pt x="330088" y="287736"/>
                </a:cubicBezTo>
                <a:cubicBezTo>
                  <a:pt x="330088" y="310138"/>
                  <a:pt x="303855" y="313880"/>
                  <a:pt x="303831" y="313883"/>
                </a:cubicBezTo>
                <a:cubicBezTo>
                  <a:pt x="303815" y="313883"/>
                  <a:pt x="301766" y="313853"/>
                  <a:pt x="52514" y="310148"/>
                </a:cubicBezTo>
                <a:cubicBezTo>
                  <a:pt x="30018" y="310148"/>
                  <a:pt x="26260" y="284024"/>
                  <a:pt x="26257" y="284001"/>
                </a:cubicBezTo>
                <a:cubicBezTo>
                  <a:pt x="26257" y="283983"/>
                  <a:pt x="26257" y="282395"/>
                  <a:pt x="26257" y="134589"/>
                </a:cubicBezTo>
                <a:cubicBezTo>
                  <a:pt x="12" y="112188"/>
                  <a:pt x="0" y="82323"/>
                  <a:pt x="0" y="82295"/>
                </a:cubicBezTo>
                <a:cubicBezTo>
                  <a:pt x="0" y="-3594"/>
                  <a:pt x="74981" y="116"/>
                  <a:pt x="75020" y="118"/>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defTabSz="1219170"/>
            <a:endParaRPr lang="zh-CN" altLang="en-US" sz="2400">
              <a:solidFill>
                <a:srgbClr val="000000"/>
              </a:solidFill>
              <a:latin typeface="Calibri"/>
              <a:ea typeface="宋体" panose="02010600030101010101" pitchFamily="2" charset="-122"/>
            </a:endParaRPr>
          </a:p>
        </p:txBody>
      </p:sp>
      <p:sp>
        <p:nvSpPr>
          <p:cNvPr id="40" name="Freeform 84">
            <a:extLst>
              <a:ext uri="{FF2B5EF4-FFF2-40B4-BE49-F238E27FC236}">
                <a16:creationId xmlns:a16="http://schemas.microsoft.com/office/drawing/2014/main" id="{B5E18800-3E93-4804-A4D4-1599F33CD727}"/>
              </a:ext>
            </a:extLst>
          </p:cNvPr>
          <p:cNvSpPr>
            <a:spLocks/>
          </p:cNvSpPr>
          <p:nvPr/>
        </p:nvSpPr>
        <p:spPr bwMode="auto">
          <a:xfrm>
            <a:off x="3820670" y="152400"/>
            <a:ext cx="285305" cy="379941"/>
          </a:xfrm>
          <a:custGeom>
            <a:avLst/>
            <a:gdLst/>
            <a:ahLst/>
            <a:cxnLst/>
            <a:rect l="l" t="t" r="r" b="b"/>
            <a:pathLst>
              <a:path w="311150" h="569912">
                <a:moveTo>
                  <a:pt x="119063" y="550862"/>
                </a:moveTo>
                <a:cubicBezTo>
                  <a:pt x="119076" y="550862"/>
                  <a:pt x="120056" y="550862"/>
                  <a:pt x="198438" y="550862"/>
                </a:cubicBezTo>
                <a:cubicBezTo>
                  <a:pt x="187099" y="562292"/>
                  <a:pt x="175760" y="569912"/>
                  <a:pt x="156861" y="569912"/>
                </a:cubicBezTo>
                <a:cubicBezTo>
                  <a:pt x="141742" y="569912"/>
                  <a:pt x="130402" y="562292"/>
                  <a:pt x="119063" y="550862"/>
                </a:cubicBezTo>
                <a:close/>
                <a:moveTo>
                  <a:pt x="104775" y="533400"/>
                </a:moveTo>
                <a:cubicBezTo>
                  <a:pt x="104786" y="533400"/>
                  <a:pt x="105878" y="533400"/>
                  <a:pt x="212725" y="533400"/>
                </a:cubicBezTo>
                <a:cubicBezTo>
                  <a:pt x="209003" y="536575"/>
                  <a:pt x="209003" y="539750"/>
                  <a:pt x="205280" y="539750"/>
                </a:cubicBezTo>
                <a:cubicBezTo>
                  <a:pt x="205271" y="539750"/>
                  <a:pt x="204334" y="539750"/>
                  <a:pt x="112220" y="539750"/>
                </a:cubicBezTo>
                <a:close/>
                <a:moveTo>
                  <a:pt x="100013" y="442912"/>
                </a:moveTo>
                <a:cubicBezTo>
                  <a:pt x="100020" y="442912"/>
                  <a:pt x="100938" y="442912"/>
                  <a:pt x="217488" y="442912"/>
                </a:cubicBezTo>
                <a:cubicBezTo>
                  <a:pt x="217488" y="442920"/>
                  <a:pt x="217488" y="443625"/>
                  <a:pt x="217488" y="510948"/>
                </a:cubicBezTo>
                <a:cubicBezTo>
                  <a:pt x="217488" y="514728"/>
                  <a:pt x="217488" y="518507"/>
                  <a:pt x="213699" y="522287"/>
                </a:cubicBezTo>
                <a:cubicBezTo>
                  <a:pt x="213691" y="522287"/>
                  <a:pt x="212795" y="522287"/>
                  <a:pt x="100013" y="522287"/>
                </a:cubicBezTo>
                <a:cubicBezTo>
                  <a:pt x="100013" y="518507"/>
                  <a:pt x="100013" y="514728"/>
                  <a:pt x="100013" y="510948"/>
                </a:cubicBezTo>
                <a:close/>
                <a:moveTo>
                  <a:pt x="115888" y="203200"/>
                </a:moveTo>
                <a:lnTo>
                  <a:pt x="152401" y="217488"/>
                </a:lnTo>
                <a:lnTo>
                  <a:pt x="201613" y="203200"/>
                </a:lnTo>
                <a:lnTo>
                  <a:pt x="157163" y="398462"/>
                </a:lnTo>
                <a:close/>
                <a:moveTo>
                  <a:pt x="116213" y="191753"/>
                </a:moveTo>
                <a:cubicBezTo>
                  <a:pt x="116207" y="191755"/>
                  <a:pt x="116107" y="191780"/>
                  <a:pt x="114338" y="192223"/>
                </a:cubicBezTo>
                <a:lnTo>
                  <a:pt x="101217" y="195513"/>
                </a:lnTo>
                <a:cubicBezTo>
                  <a:pt x="101217" y="199273"/>
                  <a:pt x="101217" y="199273"/>
                  <a:pt x="153701" y="428625"/>
                </a:cubicBezTo>
                <a:lnTo>
                  <a:pt x="164947" y="428625"/>
                </a:lnTo>
                <a:cubicBezTo>
                  <a:pt x="164950" y="428610"/>
                  <a:pt x="165370" y="426777"/>
                  <a:pt x="217430" y="199273"/>
                </a:cubicBezTo>
                <a:cubicBezTo>
                  <a:pt x="217424" y="199270"/>
                  <a:pt x="217325" y="199220"/>
                  <a:pt x="215556" y="198333"/>
                </a:cubicBezTo>
                <a:lnTo>
                  <a:pt x="202435" y="191753"/>
                </a:lnTo>
                <a:cubicBezTo>
                  <a:pt x="202425" y="191757"/>
                  <a:pt x="201722" y="192028"/>
                  <a:pt x="153701" y="210553"/>
                </a:cubicBezTo>
                <a:cubicBezTo>
                  <a:pt x="153691" y="210548"/>
                  <a:pt x="153100" y="210251"/>
                  <a:pt x="116213" y="191753"/>
                </a:cubicBezTo>
                <a:close/>
                <a:moveTo>
                  <a:pt x="153701" y="0"/>
                </a:moveTo>
                <a:cubicBezTo>
                  <a:pt x="239923" y="0"/>
                  <a:pt x="311150" y="67678"/>
                  <a:pt x="311150" y="154154"/>
                </a:cubicBezTo>
                <a:cubicBezTo>
                  <a:pt x="311150" y="233100"/>
                  <a:pt x="213710" y="428568"/>
                  <a:pt x="213681" y="428625"/>
                </a:cubicBezTo>
                <a:cubicBezTo>
                  <a:pt x="213671" y="428625"/>
                  <a:pt x="212974" y="428625"/>
                  <a:pt x="165100" y="428625"/>
                </a:cubicBezTo>
                <a:lnTo>
                  <a:pt x="165100" y="430212"/>
                </a:lnTo>
                <a:lnTo>
                  <a:pt x="152400" y="430212"/>
                </a:lnTo>
                <a:lnTo>
                  <a:pt x="152400" y="428625"/>
                </a:lnTo>
                <a:lnTo>
                  <a:pt x="104966" y="428625"/>
                </a:lnTo>
                <a:cubicBezTo>
                  <a:pt x="104914" y="428528"/>
                  <a:pt x="0" y="233092"/>
                  <a:pt x="0" y="154154"/>
                </a:cubicBezTo>
                <a:cubicBezTo>
                  <a:pt x="0" y="67678"/>
                  <a:pt x="67478" y="0"/>
                  <a:pt x="153701" y="0"/>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defTabSz="1219170"/>
            <a:endParaRPr lang="zh-CN" altLang="en-US" sz="2400">
              <a:solidFill>
                <a:srgbClr val="000000"/>
              </a:solidFill>
              <a:latin typeface="Calibri"/>
              <a:ea typeface="宋体" panose="02010600030101010101" pitchFamily="2" charset="-122"/>
            </a:endParaRPr>
          </a:p>
        </p:txBody>
      </p:sp>
      <p:sp>
        <p:nvSpPr>
          <p:cNvPr id="41" name="Freeform 115">
            <a:extLst>
              <a:ext uri="{FF2B5EF4-FFF2-40B4-BE49-F238E27FC236}">
                <a16:creationId xmlns:a16="http://schemas.microsoft.com/office/drawing/2014/main" id="{4983E76A-C90C-47F5-9969-4B77C79E931E}"/>
              </a:ext>
            </a:extLst>
          </p:cNvPr>
          <p:cNvSpPr>
            <a:spLocks/>
          </p:cNvSpPr>
          <p:nvPr/>
        </p:nvSpPr>
        <p:spPr bwMode="auto">
          <a:xfrm>
            <a:off x="6068955" y="127014"/>
            <a:ext cx="329646" cy="361905"/>
          </a:xfrm>
          <a:custGeom>
            <a:avLst/>
            <a:gdLst/>
            <a:ahLst/>
            <a:cxnLst/>
            <a:rect l="l" t="t" r="r" b="b"/>
            <a:pathLst>
              <a:path w="471488" h="344487">
                <a:moveTo>
                  <a:pt x="333883" y="280988"/>
                </a:moveTo>
                <a:cubicBezTo>
                  <a:pt x="315151" y="280988"/>
                  <a:pt x="300165" y="288926"/>
                  <a:pt x="288925" y="296863"/>
                </a:cubicBezTo>
                <a:cubicBezTo>
                  <a:pt x="288940" y="296863"/>
                  <a:pt x="290111" y="296863"/>
                  <a:pt x="382588" y="296863"/>
                </a:cubicBezTo>
                <a:cubicBezTo>
                  <a:pt x="367602" y="288926"/>
                  <a:pt x="352616" y="280988"/>
                  <a:pt x="333883" y="280988"/>
                </a:cubicBezTo>
                <a:close/>
                <a:moveTo>
                  <a:pt x="131255" y="280988"/>
                </a:moveTo>
                <a:cubicBezTo>
                  <a:pt x="112522" y="280988"/>
                  <a:pt x="97536" y="288926"/>
                  <a:pt x="82550" y="296863"/>
                </a:cubicBezTo>
                <a:cubicBezTo>
                  <a:pt x="82550" y="296863"/>
                  <a:pt x="82550" y="296863"/>
                  <a:pt x="176213" y="296863"/>
                </a:cubicBezTo>
                <a:cubicBezTo>
                  <a:pt x="164974" y="288926"/>
                  <a:pt x="149988" y="280988"/>
                  <a:pt x="131255" y="280988"/>
                </a:cubicBezTo>
                <a:close/>
                <a:moveTo>
                  <a:pt x="333375" y="30163"/>
                </a:moveTo>
                <a:cubicBezTo>
                  <a:pt x="307285" y="30163"/>
                  <a:pt x="284922" y="45198"/>
                  <a:pt x="270013" y="56474"/>
                </a:cubicBezTo>
                <a:cubicBezTo>
                  <a:pt x="258832" y="67749"/>
                  <a:pt x="251377" y="75267"/>
                  <a:pt x="247650" y="82784"/>
                </a:cubicBezTo>
                <a:lnTo>
                  <a:pt x="247650" y="285750"/>
                </a:lnTo>
                <a:cubicBezTo>
                  <a:pt x="266286" y="266957"/>
                  <a:pt x="296104" y="251922"/>
                  <a:pt x="333375" y="251922"/>
                </a:cubicBezTo>
                <a:cubicBezTo>
                  <a:pt x="370647" y="251922"/>
                  <a:pt x="400464" y="266957"/>
                  <a:pt x="419100" y="285750"/>
                </a:cubicBezTo>
                <a:cubicBezTo>
                  <a:pt x="419100" y="285729"/>
                  <a:pt x="419100" y="283659"/>
                  <a:pt x="419100" y="82784"/>
                </a:cubicBezTo>
                <a:lnTo>
                  <a:pt x="415373" y="79025"/>
                </a:lnTo>
                <a:cubicBezTo>
                  <a:pt x="411646" y="71508"/>
                  <a:pt x="407919" y="63991"/>
                  <a:pt x="400464" y="60232"/>
                </a:cubicBezTo>
                <a:cubicBezTo>
                  <a:pt x="381828" y="45198"/>
                  <a:pt x="363193" y="30163"/>
                  <a:pt x="333375" y="30163"/>
                </a:cubicBezTo>
                <a:close/>
                <a:moveTo>
                  <a:pt x="130969" y="30163"/>
                </a:moveTo>
                <a:cubicBezTo>
                  <a:pt x="100876" y="30163"/>
                  <a:pt x="82067" y="45198"/>
                  <a:pt x="67020" y="56474"/>
                </a:cubicBezTo>
                <a:cubicBezTo>
                  <a:pt x="55735" y="67749"/>
                  <a:pt x="48212" y="75267"/>
                  <a:pt x="44450" y="82784"/>
                </a:cubicBezTo>
                <a:lnTo>
                  <a:pt x="44450" y="285750"/>
                </a:lnTo>
                <a:cubicBezTo>
                  <a:pt x="63259" y="266957"/>
                  <a:pt x="93352" y="251922"/>
                  <a:pt x="130969" y="251922"/>
                </a:cubicBezTo>
                <a:cubicBezTo>
                  <a:pt x="168586" y="251922"/>
                  <a:pt x="198680" y="266957"/>
                  <a:pt x="217488" y="285750"/>
                </a:cubicBezTo>
                <a:cubicBezTo>
                  <a:pt x="217488" y="285737"/>
                  <a:pt x="217488" y="284141"/>
                  <a:pt x="217488" y="82784"/>
                </a:cubicBezTo>
                <a:lnTo>
                  <a:pt x="213727" y="79025"/>
                </a:lnTo>
                <a:cubicBezTo>
                  <a:pt x="209965" y="71508"/>
                  <a:pt x="202441" y="63991"/>
                  <a:pt x="194918" y="60232"/>
                </a:cubicBezTo>
                <a:cubicBezTo>
                  <a:pt x="179871" y="45198"/>
                  <a:pt x="157301" y="30163"/>
                  <a:pt x="130969" y="30163"/>
                </a:cubicBezTo>
                <a:close/>
                <a:moveTo>
                  <a:pt x="130969" y="0"/>
                </a:moveTo>
                <a:cubicBezTo>
                  <a:pt x="168389" y="0"/>
                  <a:pt x="198325" y="18722"/>
                  <a:pt x="217034" y="33700"/>
                </a:cubicBezTo>
                <a:cubicBezTo>
                  <a:pt x="224518" y="41189"/>
                  <a:pt x="228260" y="44933"/>
                  <a:pt x="232002" y="48678"/>
                </a:cubicBezTo>
                <a:cubicBezTo>
                  <a:pt x="235744" y="44933"/>
                  <a:pt x="239486" y="41189"/>
                  <a:pt x="246970" y="33700"/>
                </a:cubicBezTo>
                <a:cubicBezTo>
                  <a:pt x="265680" y="18722"/>
                  <a:pt x="295616" y="0"/>
                  <a:pt x="333035" y="0"/>
                </a:cubicBezTo>
                <a:cubicBezTo>
                  <a:pt x="370455" y="0"/>
                  <a:pt x="400391" y="18722"/>
                  <a:pt x="419101" y="33700"/>
                </a:cubicBezTo>
                <a:cubicBezTo>
                  <a:pt x="437793" y="52404"/>
                  <a:pt x="449015" y="67371"/>
                  <a:pt x="449036" y="67400"/>
                </a:cubicBezTo>
                <a:cubicBezTo>
                  <a:pt x="449039" y="67406"/>
                  <a:pt x="449075" y="67477"/>
                  <a:pt x="449504" y="68336"/>
                </a:cubicBezTo>
                <a:lnTo>
                  <a:pt x="452778" y="74889"/>
                </a:lnTo>
                <a:cubicBezTo>
                  <a:pt x="452778" y="74901"/>
                  <a:pt x="452778" y="75505"/>
                  <a:pt x="452778" y="104844"/>
                </a:cubicBezTo>
                <a:lnTo>
                  <a:pt x="471488" y="104844"/>
                </a:lnTo>
                <a:cubicBezTo>
                  <a:pt x="471488" y="104869"/>
                  <a:pt x="471488" y="107311"/>
                  <a:pt x="471488" y="344487"/>
                </a:cubicBezTo>
                <a:cubicBezTo>
                  <a:pt x="471465" y="344487"/>
                  <a:pt x="468214" y="344487"/>
                  <a:pt x="0" y="344487"/>
                </a:cubicBezTo>
                <a:cubicBezTo>
                  <a:pt x="0" y="344462"/>
                  <a:pt x="0" y="342039"/>
                  <a:pt x="0" y="104844"/>
                </a:cubicBezTo>
                <a:cubicBezTo>
                  <a:pt x="10" y="104844"/>
                  <a:pt x="133" y="104844"/>
                  <a:pt x="1871" y="104844"/>
                </a:cubicBezTo>
                <a:lnTo>
                  <a:pt x="14968" y="104844"/>
                </a:lnTo>
                <a:cubicBezTo>
                  <a:pt x="14968" y="104831"/>
                  <a:pt x="14968" y="104233"/>
                  <a:pt x="14968" y="74889"/>
                </a:cubicBezTo>
                <a:cubicBezTo>
                  <a:pt x="14968" y="74880"/>
                  <a:pt x="14968" y="74801"/>
                  <a:pt x="14968" y="73952"/>
                </a:cubicBezTo>
                <a:lnTo>
                  <a:pt x="14968" y="67400"/>
                </a:lnTo>
                <a:cubicBezTo>
                  <a:pt x="15000" y="67358"/>
                  <a:pt x="26220" y="52396"/>
                  <a:pt x="44904" y="33700"/>
                </a:cubicBezTo>
                <a:cubicBezTo>
                  <a:pt x="63614" y="18722"/>
                  <a:pt x="89807" y="0"/>
                  <a:pt x="130969" y="0"/>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defTabSz="1219170"/>
            <a:endParaRPr lang="zh-CN" altLang="en-US" sz="2400" dirty="0">
              <a:solidFill>
                <a:srgbClr val="000000"/>
              </a:solidFill>
              <a:latin typeface="Calibri"/>
              <a:ea typeface="宋体" panose="02010600030101010101" pitchFamily="2" charset="-122"/>
            </a:endParaRPr>
          </a:p>
        </p:txBody>
      </p:sp>
      <p:sp>
        <p:nvSpPr>
          <p:cNvPr id="42" name="Freeform 171">
            <a:extLst>
              <a:ext uri="{FF2B5EF4-FFF2-40B4-BE49-F238E27FC236}">
                <a16:creationId xmlns:a16="http://schemas.microsoft.com/office/drawing/2014/main" id="{5430EA35-D9C5-4717-A7EF-0A269B8B6A7A}"/>
              </a:ext>
            </a:extLst>
          </p:cNvPr>
          <p:cNvSpPr>
            <a:spLocks/>
          </p:cNvSpPr>
          <p:nvPr/>
        </p:nvSpPr>
        <p:spPr bwMode="auto">
          <a:xfrm>
            <a:off x="8267700" y="152400"/>
            <a:ext cx="381699" cy="387305"/>
          </a:xfrm>
          <a:custGeom>
            <a:avLst/>
            <a:gdLst/>
            <a:ahLst/>
            <a:cxnLst/>
            <a:rect l="l" t="t" r="r" b="b"/>
            <a:pathLst>
              <a:path w="456986" h="512251">
                <a:moveTo>
                  <a:pt x="266486" y="291589"/>
                </a:moveTo>
                <a:lnTo>
                  <a:pt x="456986" y="467801"/>
                </a:lnTo>
                <a:lnTo>
                  <a:pt x="415711" y="512251"/>
                </a:lnTo>
                <a:lnTo>
                  <a:pt x="236324" y="321752"/>
                </a:lnTo>
                <a:close/>
                <a:moveTo>
                  <a:pt x="118056" y="41702"/>
                </a:moveTo>
                <a:cubicBezTo>
                  <a:pt x="86077" y="42172"/>
                  <a:pt x="54099" y="54399"/>
                  <a:pt x="29645" y="76972"/>
                </a:cubicBezTo>
                <a:cubicBezTo>
                  <a:pt x="-19263" y="125880"/>
                  <a:pt x="-19263" y="204885"/>
                  <a:pt x="29645" y="253793"/>
                </a:cubicBezTo>
                <a:cubicBezTo>
                  <a:pt x="78553" y="302701"/>
                  <a:pt x="157558" y="302701"/>
                  <a:pt x="206466" y="253793"/>
                </a:cubicBezTo>
                <a:cubicBezTo>
                  <a:pt x="255374" y="204885"/>
                  <a:pt x="251612" y="125880"/>
                  <a:pt x="206466" y="76972"/>
                </a:cubicBezTo>
                <a:cubicBezTo>
                  <a:pt x="182012" y="52518"/>
                  <a:pt x="150034" y="41232"/>
                  <a:pt x="118056" y="41702"/>
                </a:cubicBezTo>
                <a:close/>
                <a:moveTo>
                  <a:pt x="116182" y="11"/>
                </a:moveTo>
                <a:cubicBezTo>
                  <a:pt x="158344" y="-458"/>
                  <a:pt x="200507" y="15471"/>
                  <a:pt x="232364" y="47327"/>
                </a:cubicBezTo>
                <a:cubicBezTo>
                  <a:pt x="296076" y="111039"/>
                  <a:pt x="299824" y="204735"/>
                  <a:pt x="243607" y="272195"/>
                </a:cubicBezTo>
                <a:cubicBezTo>
                  <a:pt x="232364" y="283438"/>
                  <a:pt x="228616" y="287186"/>
                  <a:pt x="221120" y="294682"/>
                </a:cubicBezTo>
                <a:cubicBezTo>
                  <a:pt x="153660" y="347151"/>
                  <a:pt x="59965" y="343403"/>
                  <a:pt x="0" y="283438"/>
                </a:cubicBezTo>
                <a:cubicBezTo>
                  <a:pt x="-63713" y="219726"/>
                  <a:pt x="-63713" y="114787"/>
                  <a:pt x="0" y="51075"/>
                </a:cubicBezTo>
                <a:cubicBezTo>
                  <a:pt x="31856" y="17344"/>
                  <a:pt x="74019" y="479"/>
                  <a:pt x="116182" y="11"/>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defTabSz="1219170"/>
            <a:endParaRPr lang="zh-CN" altLang="en-US" sz="2400">
              <a:solidFill>
                <a:srgbClr val="000000"/>
              </a:solidFill>
              <a:latin typeface="Calibri"/>
              <a:ea typeface="宋体" panose="02010600030101010101" pitchFamily="2" charset="-122"/>
            </a:endParaRPr>
          </a:p>
        </p:txBody>
      </p:sp>
      <p:sp>
        <p:nvSpPr>
          <p:cNvPr id="43" name="Freeform 129">
            <a:extLst>
              <a:ext uri="{FF2B5EF4-FFF2-40B4-BE49-F238E27FC236}">
                <a16:creationId xmlns:a16="http://schemas.microsoft.com/office/drawing/2014/main" id="{9EE7F0C5-9A03-47A2-8D5A-04AA167D0817}"/>
              </a:ext>
            </a:extLst>
          </p:cNvPr>
          <p:cNvSpPr>
            <a:spLocks noEditPoints="1"/>
          </p:cNvSpPr>
          <p:nvPr/>
        </p:nvSpPr>
        <p:spPr bwMode="auto">
          <a:xfrm>
            <a:off x="10579294" y="59181"/>
            <a:ext cx="370419" cy="473160"/>
          </a:xfrm>
          <a:custGeom>
            <a:avLst/>
            <a:gdLst>
              <a:gd name="T0" fmla="*/ 100 w 101"/>
              <a:gd name="T1" fmla="*/ 70 h 120"/>
              <a:gd name="T2" fmla="*/ 99 w 101"/>
              <a:gd name="T3" fmla="*/ 65 h 120"/>
              <a:gd name="T4" fmla="*/ 97 w 101"/>
              <a:gd name="T5" fmla="*/ 61 h 120"/>
              <a:gd name="T6" fmla="*/ 96 w 101"/>
              <a:gd name="T7" fmla="*/ 58 h 120"/>
              <a:gd name="T8" fmla="*/ 96 w 101"/>
              <a:gd name="T9" fmla="*/ 55 h 120"/>
              <a:gd name="T10" fmla="*/ 96 w 101"/>
              <a:gd name="T11" fmla="*/ 53 h 120"/>
              <a:gd name="T12" fmla="*/ 96 w 101"/>
              <a:gd name="T13" fmla="*/ 50 h 120"/>
              <a:gd name="T14" fmla="*/ 95 w 101"/>
              <a:gd name="T15" fmla="*/ 47 h 120"/>
              <a:gd name="T16" fmla="*/ 94 w 101"/>
              <a:gd name="T17" fmla="*/ 43 h 120"/>
              <a:gd name="T18" fmla="*/ 93 w 101"/>
              <a:gd name="T19" fmla="*/ 40 h 120"/>
              <a:gd name="T20" fmla="*/ 86 w 101"/>
              <a:gd name="T21" fmla="*/ 20 h 120"/>
              <a:gd name="T22" fmla="*/ 84 w 101"/>
              <a:gd name="T23" fmla="*/ 18 h 120"/>
              <a:gd name="T24" fmla="*/ 18 w 101"/>
              <a:gd name="T25" fmla="*/ 80 h 120"/>
              <a:gd name="T26" fmla="*/ 31 w 101"/>
              <a:gd name="T27" fmla="*/ 111 h 120"/>
              <a:gd name="T28" fmla="*/ 78 w 101"/>
              <a:gd name="T29" fmla="*/ 120 h 120"/>
              <a:gd name="T30" fmla="*/ 78 w 101"/>
              <a:gd name="T31" fmla="*/ 116 h 120"/>
              <a:gd name="T32" fmla="*/ 79 w 101"/>
              <a:gd name="T33" fmla="*/ 107 h 120"/>
              <a:gd name="T34" fmla="*/ 79 w 101"/>
              <a:gd name="T35" fmla="*/ 103 h 120"/>
              <a:gd name="T36" fmla="*/ 80 w 101"/>
              <a:gd name="T37" fmla="*/ 102 h 120"/>
              <a:gd name="T38" fmla="*/ 81 w 101"/>
              <a:gd name="T39" fmla="*/ 101 h 120"/>
              <a:gd name="T40" fmla="*/ 82 w 101"/>
              <a:gd name="T41" fmla="*/ 101 h 120"/>
              <a:gd name="T42" fmla="*/ 84 w 101"/>
              <a:gd name="T43" fmla="*/ 101 h 120"/>
              <a:gd name="T44" fmla="*/ 85 w 101"/>
              <a:gd name="T45" fmla="*/ 101 h 120"/>
              <a:gd name="T46" fmla="*/ 87 w 101"/>
              <a:gd name="T47" fmla="*/ 101 h 120"/>
              <a:gd name="T48" fmla="*/ 89 w 101"/>
              <a:gd name="T49" fmla="*/ 101 h 120"/>
              <a:gd name="T50" fmla="*/ 91 w 101"/>
              <a:gd name="T51" fmla="*/ 101 h 120"/>
              <a:gd name="T52" fmla="*/ 89 w 101"/>
              <a:gd name="T53" fmla="*/ 101 h 120"/>
              <a:gd name="T54" fmla="*/ 91 w 101"/>
              <a:gd name="T55" fmla="*/ 101 h 120"/>
              <a:gd name="T56" fmla="*/ 93 w 101"/>
              <a:gd name="T57" fmla="*/ 101 h 120"/>
              <a:gd name="T58" fmla="*/ 94 w 101"/>
              <a:gd name="T59" fmla="*/ 101 h 120"/>
              <a:gd name="T60" fmla="*/ 95 w 101"/>
              <a:gd name="T61" fmla="*/ 100 h 120"/>
              <a:gd name="T62" fmla="*/ 96 w 101"/>
              <a:gd name="T63" fmla="*/ 99 h 120"/>
              <a:gd name="T64" fmla="*/ 96 w 101"/>
              <a:gd name="T65" fmla="*/ 96 h 120"/>
              <a:gd name="T66" fmla="*/ 96 w 101"/>
              <a:gd name="T67" fmla="*/ 94 h 120"/>
              <a:gd name="T68" fmla="*/ 96 w 101"/>
              <a:gd name="T69" fmla="*/ 93 h 120"/>
              <a:gd name="T70" fmla="*/ 97 w 101"/>
              <a:gd name="T71" fmla="*/ 92 h 120"/>
              <a:gd name="T72" fmla="*/ 98 w 101"/>
              <a:gd name="T73" fmla="*/ 91 h 120"/>
              <a:gd name="T74" fmla="*/ 98 w 101"/>
              <a:gd name="T75" fmla="*/ 90 h 120"/>
              <a:gd name="T76" fmla="*/ 98 w 101"/>
              <a:gd name="T77" fmla="*/ 89 h 120"/>
              <a:gd name="T78" fmla="*/ 97 w 101"/>
              <a:gd name="T79" fmla="*/ 88 h 120"/>
              <a:gd name="T80" fmla="*/ 97 w 101"/>
              <a:gd name="T81" fmla="*/ 87 h 120"/>
              <a:gd name="T82" fmla="*/ 95 w 101"/>
              <a:gd name="T83" fmla="*/ 86 h 120"/>
              <a:gd name="T84" fmla="*/ 97 w 101"/>
              <a:gd name="T85" fmla="*/ 85 h 120"/>
              <a:gd name="T86" fmla="*/ 98 w 101"/>
              <a:gd name="T87" fmla="*/ 84 h 120"/>
              <a:gd name="T88" fmla="*/ 98 w 101"/>
              <a:gd name="T89" fmla="*/ 83 h 120"/>
              <a:gd name="T90" fmla="*/ 98 w 101"/>
              <a:gd name="T91" fmla="*/ 82 h 120"/>
              <a:gd name="T92" fmla="*/ 97 w 101"/>
              <a:gd name="T93" fmla="*/ 79 h 120"/>
              <a:gd name="T94" fmla="*/ 97 w 101"/>
              <a:gd name="T95" fmla="*/ 75 h 120"/>
              <a:gd name="T96" fmla="*/ 99 w 101"/>
              <a:gd name="T97" fmla="*/ 75 h 120"/>
              <a:gd name="T98" fmla="*/ 100 w 101"/>
              <a:gd name="T99" fmla="*/ 74 h 120"/>
              <a:gd name="T100" fmla="*/ 101 w 101"/>
              <a:gd name="T101" fmla="*/ 73 h 120"/>
              <a:gd name="T102" fmla="*/ 56 w 101"/>
              <a:gd name="T103" fmla="*/ 51 h 120"/>
              <a:gd name="T104" fmla="*/ 31 w 101"/>
              <a:gd name="T105" fmla="*/ 55 h 120"/>
              <a:gd name="T106" fmla="*/ 32 w 101"/>
              <a:gd name="T107" fmla="*/ 49 h 120"/>
              <a:gd name="T108" fmla="*/ 65 w 101"/>
              <a:gd name="T109" fmla="*/ 1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1" h="120">
                <a:moveTo>
                  <a:pt x="101" y="72"/>
                </a:moveTo>
                <a:cubicBezTo>
                  <a:pt x="100" y="70"/>
                  <a:pt x="100" y="70"/>
                  <a:pt x="100" y="70"/>
                </a:cubicBezTo>
                <a:cubicBezTo>
                  <a:pt x="100" y="67"/>
                  <a:pt x="100" y="67"/>
                  <a:pt x="100" y="67"/>
                </a:cubicBezTo>
                <a:cubicBezTo>
                  <a:pt x="99" y="65"/>
                  <a:pt x="99" y="65"/>
                  <a:pt x="99" y="65"/>
                </a:cubicBezTo>
                <a:cubicBezTo>
                  <a:pt x="98" y="63"/>
                  <a:pt x="98" y="63"/>
                  <a:pt x="98" y="63"/>
                </a:cubicBezTo>
                <a:cubicBezTo>
                  <a:pt x="97" y="61"/>
                  <a:pt x="97" y="61"/>
                  <a:pt x="97" y="61"/>
                </a:cubicBezTo>
                <a:cubicBezTo>
                  <a:pt x="97" y="60"/>
                  <a:pt x="97" y="60"/>
                  <a:pt x="97" y="60"/>
                </a:cubicBezTo>
                <a:cubicBezTo>
                  <a:pt x="96" y="58"/>
                  <a:pt x="96" y="58"/>
                  <a:pt x="96" y="58"/>
                </a:cubicBezTo>
                <a:cubicBezTo>
                  <a:pt x="95" y="56"/>
                  <a:pt x="95" y="56"/>
                  <a:pt x="95" y="56"/>
                </a:cubicBezTo>
                <a:cubicBezTo>
                  <a:pt x="96" y="55"/>
                  <a:pt x="96" y="55"/>
                  <a:pt x="96" y="55"/>
                </a:cubicBezTo>
                <a:cubicBezTo>
                  <a:pt x="96" y="54"/>
                  <a:pt x="96" y="54"/>
                  <a:pt x="96" y="54"/>
                </a:cubicBezTo>
                <a:cubicBezTo>
                  <a:pt x="96" y="53"/>
                  <a:pt x="96" y="53"/>
                  <a:pt x="96" y="53"/>
                </a:cubicBezTo>
                <a:cubicBezTo>
                  <a:pt x="97" y="52"/>
                  <a:pt x="97" y="52"/>
                  <a:pt x="97" y="52"/>
                </a:cubicBezTo>
                <a:cubicBezTo>
                  <a:pt x="96" y="50"/>
                  <a:pt x="96" y="50"/>
                  <a:pt x="96" y="50"/>
                </a:cubicBezTo>
                <a:cubicBezTo>
                  <a:pt x="96" y="48"/>
                  <a:pt x="96" y="48"/>
                  <a:pt x="96" y="48"/>
                </a:cubicBezTo>
                <a:cubicBezTo>
                  <a:pt x="95" y="47"/>
                  <a:pt x="95" y="47"/>
                  <a:pt x="95" y="47"/>
                </a:cubicBezTo>
                <a:cubicBezTo>
                  <a:pt x="95" y="45"/>
                  <a:pt x="95" y="45"/>
                  <a:pt x="95" y="45"/>
                </a:cubicBezTo>
                <a:cubicBezTo>
                  <a:pt x="94" y="43"/>
                  <a:pt x="94" y="43"/>
                  <a:pt x="94" y="43"/>
                </a:cubicBezTo>
                <a:cubicBezTo>
                  <a:pt x="93" y="42"/>
                  <a:pt x="93" y="42"/>
                  <a:pt x="93" y="42"/>
                </a:cubicBezTo>
                <a:cubicBezTo>
                  <a:pt x="93" y="40"/>
                  <a:pt x="93" y="40"/>
                  <a:pt x="93" y="40"/>
                </a:cubicBezTo>
                <a:cubicBezTo>
                  <a:pt x="92" y="38"/>
                  <a:pt x="92" y="38"/>
                  <a:pt x="92" y="38"/>
                </a:cubicBezTo>
                <a:cubicBezTo>
                  <a:pt x="86" y="20"/>
                  <a:pt x="86" y="20"/>
                  <a:pt x="86" y="20"/>
                </a:cubicBezTo>
                <a:cubicBezTo>
                  <a:pt x="85" y="19"/>
                  <a:pt x="85" y="19"/>
                  <a:pt x="85" y="19"/>
                </a:cubicBezTo>
                <a:cubicBezTo>
                  <a:pt x="84" y="18"/>
                  <a:pt x="84" y="18"/>
                  <a:pt x="84" y="18"/>
                </a:cubicBezTo>
                <a:cubicBezTo>
                  <a:pt x="84" y="18"/>
                  <a:pt x="39" y="0"/>
                  <a:pt x="20" y="23"/>
                </a:cubicBezTo>
                <a:cubicBezTo>
                  <a:pt x="0" y="45"/>
                  <a:pt x="18" y="80"/>
                  <a:pt x="18" y="80"/>
                </a:cubicBezTo>
                <a:cubicBezTo>
                  <a:pt x="32" y="94"/>
                  <a:pt x="31" y="108"/>
                  <a:pt x="31" y="108"/>
                </a:cubicBezTo>
                <a:cubicBezTo>
                  <a:pt x="31" y="111"/>
                  <a:pt x="31" y="111"/>
                  <a:pt x="31" y="111"/>
                </a:cubicBezTo>
                <a:cubicBezTo>
                  <a:pt x="31" y="120"/>
                  <a:pt x="31" y="120"/>
                  <a:pt x="31" y="120"/>
                </a:cubicBezTo>
                <a:cubicBezTo>
                  <a:pt x="78" y="120"/>
                  <a:pt x="78" y="120"/>
                  <a:pt x="78" y="120"/>
                </a:cubicBezTo>
                <a:cubicBezTo>
                  <a:pt x="78" y="119"/>
                  <a:pt x="78" y="119"/>
                  <a:pt x="78" y="119"/>
                </a:cubicBezTo>
                <a:cubicBezTo>
                  <a:pt x="78" y="116"/>
                  <a:pt x="78" y="116"/>
                  <a:pt x="78" y="116"/>
                </a:cubicBezTo>
                <a:cubicBezTo>
                  <a:pt x="79" y="113"/>
                  <a:pt x="79" y="113"/>
                  <a:pt x="79" y="113"/>
                </a:cubicBezTo>
                <a:cubicBezTo>
                  <a:pt x="79" y="107"/>
                  <a:pt x="79" y="107"/>
                  <a:pt x="79" y="107"/>
                </a:cubicBezTo>
                <a:cubicBezTo>
                  <a:pt x="79" y="104"/>
                  <a:pt x="79" y="104"/>
                  <a:pt x="79" y="104"/>
                </a:cubicBezTo>
                <a:cubicBezTo>
                  <a:pt x="79" y="103"/>
                  <a:pt x="79" y="103"/>
                  <a:pt x="79" y="103"/>
                </a:cubicBezTo>
                <a:cubicBezTo>
                  <a:pt x="80" y="103"/>
                  <a:pt x="80" y="103"/>
                  <a:pt x="80" y="103"/>
                </a:cubicBezTo>
                <a:cubicBezTo>
                  <a:pt x="80" y="102"/>
                  <a:pt x="80" y="102"/>
                  <a:pt x="80" y="102"/>
                </a:cubicBezTo>
                <a:cubicBezTo>
                  <a:pt x="80" y="102"/>
                  <a:pt x="80" y="102"/>
                  <a:pt x="80" y="102"/>
                </a:cubicBezTo>
                <a:cubicBezTo>
                  <a:pt x="81" y="101"/>
                  <a:pt x="81" y="101"/>
                  <a:pt x="81" y="101"/>
                </a:cubicBezTo>
                <a:cubicBezTo>
                  <a:pt x="81" y="101"/>
                  <a:pt x="81" y="101"/>
                  <a:pt x="81" y="101"/>
                </a:cubicBezTo>
                <a:cubicBezTo>
                  <a:pt x="82" y="101"/>
                  <a:pt x="82" y="101"/>
                  <a:pt x="82" y="101"/>
                </a:cubicBezTo>
                <a:cubicBezTo>
                  <a:pt x="83" y="101"/>
                  <a:pt x="83" y="101"/>
                  <a:pt x="83" y="101"/>
                </a:cubicBezTo>
                <a:cubicBezTo>
                  <a:pt x="84" y="101"/>
                  <a:pt x="84" y="101"/>
                  <a:pt x="84" y="101"/>
                </a:cubicBezTo>
                <a:cubicBezTo>
                  <a:pt x="85" y="101"/>
                  <a:pt x="85" y="101"/>
                  <a:pt x="85" y="101"/>
                </a:cubicBezTo>
                <a:cubicBezTo>
                  <a:pt x="85" y="101"/>
                  <a:pt x="85" y="101"/>
                  <a:pt x="85" y="101"/>
                </a:cubicBezTo>
                <a:cubicBezTo>
                  <a:pt x="86" y="101"/>
                  <a:pt x="86" y="101"/>
                  <a:pt x="86" y="101"/>
                </a:cubicBezTo>
                <a:cubicBezTo>
                  <a:pt x="87" y="101"/>
                  <a:pt x="87" y="101"/>
                  <a:pt x="87" y="101"/>
                </a:cubicBezTo>
                <a:cubicBezTo>
                  <a:pt x="88" y="101"/>
                  <a:pt x="88" y="101"/>
                  <a:pt x="88" y="101"/>
                </a:cubicBezTo>
                <a:cubicBezTo>
                  <a:pt x="89" y="101"/>
                  <a:pt x="89" y="101"/>
                  <a:pt x="89" y="101"/>
                </a:cubicBezTo>
                <a:cubicBezTo>
                  <a:pt x="90" y="101"/>
                  <a:pt x="90" y="101"/>
                  <a:pt x="90" y="101"/>
                </a:cubicBezTo>
                <a:cubicBezTo>
                  <a:pt x="91" y="101"/>
                  <a:pt x="91" y="101"/>
                  <a:pt x="91" y="101"/>
                </a:cubicBezTo>
                <a:cubicBezTo>
                  <a:pt x="88" y="101"/>
                  <a:pt x="88" y="101"/>
                  <a:pt x="88" y="101"/>
                </a:cubicBezTo>
                <a:cubicBezTo>
                  <a:pt x="89" y="101"/>
                  <a:pt x="89" y="101"/>
                  <a:pt x="89" y="101"/>
                </a:cubicBezTo>
                <a:cubicBezTo>
                  <a:pt x="90" y="101"/>
                  <a:pt x="90" y="101"/>
                  <a:pt x="90" y="101"/>
                </a:cubicBezTo>
                <a:cubicBezTo>
                  <a:pt x="91" y="101"/>
                  <a:pt x="91" y="101"/>
                  <a:pt x="91" y="101"/>
                </a:cubicBezTo>
                <a:cubicBezTo>
                  <a:pt x="92" y="101"/>
                  <a:pt x="92" y="101"/>
                  <a:pt x="92" y="101"/>
                </a:cubicBezTo>
                <a:cubicBezTo>
                  <a:pt x="93" y="101"/>
                  <a:pt x="93" y="101"/>
                  <a:pt x="93" y="101"/>
                </a:cubicBezTo>
                <a:cubicBezTo>
                  <a:pt x="93" y="101"/>
                  <a:pt x="93" y="101"/>
                  <a:pt x="93" y="101"/>
                </a:cubicBezTo>
                <a:cubicBezTo>
                  <a:pt x="94" y="101"/>
                  <a:pt x="94" y="101"/>
                  <a:pt x="94" y="101"/>
                </a:cubicBezTo>
                <a:cubicBezTo>
                  <a:pt x="95" y="100"/>
                  <a:pt x="95" y="100"/>
                  <a:pt x="95" y="100"/>
                </a:cubicBezTo>
                <a:cubicBezTo>
                  <a:pt x="95" y="100"/>
                  <a:pt x="95" y="100"/>
                  <a:pt x="95" y="100"/>
                </a:cubicBezTo>
                <a:cubicBezTo>
                  <a:pt x="96" y="99"/>
                  <a:pt x="96" y="99"/>
                  <a:pt x="96" y="99"/>
                </a:cubicBezTo>
                <a:cubicBezTo>
                  <a:pt x="96" y="99"/>
                  <a:pt x="96" y="99"/>
                  <a:pt x="96" y="99"/>
                </a:cubicBezTo>
                <a:cubicBezTo>
                  <a:pt x="96" y="97"/>
                  <a:pt x="96" y="97"/>
                  <a:pt x="96" y="97"/>
                </a:cubicBezTo>
                <a:cubicBezTo>
                  <a:pt x="96" y="96"/>
                  <a:pt x="96" y="96"/>
                  <a:pt x="96" y="96"/>
                </a:cubicBezTo>
                <a:cubicBezTo>
                  <a:pt x="96" y="95"/>
                  <a:pt x="96" y="95"/>
                  <a:pt x="96" y="95"/>
                </a:cubicBezTo>
                <a:cubicBezTo>
                  <a:pt x="96" y="94"/>
                  <a:pt x="96" y="94"/>
                  <a:pt x="96" y="94"/>
                </a:cubicBezTo>
                <a:cubicBezTo>
                  <a:pt x="96" y="93"/>
                  <a:pt x="96" y="93"/>
                  <a:pt x="96" y="93"/>
                </a:cubicBezTo>
                <a:cubicBezTo>
                  <a:pt x="96" y="93"/>
                  <a:pt x="96" y="93"/>
                  <a:pt x="96" y="93"/>
                </a:cubicBezTo>
                <a:cubicBezTo>
                  <a:pt x="97" y="92"/>
                  <a:pt x="97" y="92"/>
                  <a:pt x="97" y="92"/>
                </a:cubicBezTo>
                <a:cubicBezTo>
                  <a:pt x="97" y="92"/>
                  <a:pt x="97" y="92"/>
                  <a:pt x="97" y="92"/>
                </a:cubicBezTo>
                <a:cubicBezTo>
                  <a:pt x="97" y="91"/>
                  <a:pt x="97" y="91"/>
                  <a:pt x="97" y="91"/>
                </a:cubicBezTo>
                <a:cubicBezTo>
                  <a:pt x="98" y="91"/>
                  <a:pt x="98" y="91"/>
                  <a:pt x="98" y="91"/>
                </a:cubicBezTo>
                <a:cubicBezTo>
                  <a:pt x="98" y="90"/>
                  <a:pt x="98" y="90"/>
                  <a:pt x="98" y="90"/>
                </a:cubicBezTo>
                <a:cubicBezTo>
                  <a:pt x="98" y="90"/>
                  <a:pt x="98" y="90"/>
                  <a:pt x="98" y="90"/>
                </a:cubicBezTo>
                <a:cubicBezTo>
                  <a:pt x="98" y="89"/>
                  <a:pt x="98" y="89"/>
                  <a:pt x="98" y="89"/>
                </a:cubicBezTo>
                <a:cubicBezTo>
                  <a:pt x="98" y="89"/>
                  <a:pt x="98" y="89"/>
                  <a:pt x="98" y="89"/>
                </a:cubicBezTo>
                <a:cubicBezTo>
                  <a:pt x="98" y="88"/>
                  <a:pt x="98" y="88"/>
                  <a:pt x="98" y="88"/>
                </a:cubicBezTo>
                <a:cubicBezTo>
                  <a:pt x="97" y="88"/>
                  <a:pt x="97" y="88"/>
                  <a:pt x="97" y="88"/>
                </a:cubicBezTo>
                <a:cubicBezTo>
                  <a:pt x="97" y="87"/>
                  <a:pt x="97" y="87"/>
                  <a:pt x="97" y="87"/>
                </a:cubicBezTo>
                <a:cubicBezTo>
                  <a:pt x="97" y="87"/>
                  <a:pt x="97" y="87"/>
                  <a:pt x="97" y="87"/>
                </a:cubicBezTo>
                <a:cubicBezTo>
                  <a:pt x="96" y="86"/>
                  <a:pt x="96" y="86"/>
                  <a:pt x="96" y="86"/>
                </a:cubicBezTo>
                <a:cubicBezTo>
                  <a:pt x="95" y="86"/>
                  <a:pt x="95" y="86"/>
                  <a:pt x="95" y="86"/>
                </a:cubicBezTo>
                <a:cubicBezTo>
                  <a:pt x="96" y="86"/>
                  <a:pt x="96" y="86"/>
                  <a:pt x="96" y="86"/>
                </a:cubicBezTo>
                <a:cubicBezTo>
                  <a:pt x="97" y="85"/>
                  <a:pt x="97" y="85"/>
                  <a:pt x="97" y="85"/>
                </a:cubicBezTo>
                <a:cubicBezTo>
                  <a:pt x="97" y="85"/>
                  <a:pt x="97" y="85"/>
                  <a:pt x="97" y="85"/>
                </a:cubicBezTo>
                <a:cubicBezTo>
                  <a:pt x="98" y="84"/>
                  <a:pt x="98" y="84"/>
                  <a:pt x="98" y="84"/>
                </a:cubicBezTo>
                <a:cubicBezTo>
                  <a:pt x="98" y="84"/>
                  <a:pt x="98" y="84"/>
                  <a:pt x="98" y="84"/>
                </a:cubicBezTo>
                <a:cubicBezTo>
                  <a:pt x="98" y="83"/>
                  <a:pt x="98" y="83"/>
                  <a:pt x="98" y="83"/>
                </a:cubicBezTo>
                <a:cubicBezTo>
                  <a:pt x="98" y="83"/>
                  <a:pt x="98" y="83"/>
                  <a:pt x="98" y="83"/>
                </a:cubicBezTo>
                <a:cubicBezTo>
                  <a:pt x="98" y="82"/>
                  <a:pt x="98" y="82"/>
                  <a:pt x="98" y="82"/>
                </a:cubicBezTo>
                <a:cubicBezTo>
                  <a:pt x="98" y="80"/>
                  <a:pt x="98" y="80"/>
                  <a:pt x="98" y="80"/>
                </a:cubicBezTo>
                <a:cubicBezTo>
                  <a:pt x="97" y="79"/>
                  <a:pt x="97" y="79"/>
                  <a:pt x="97" y="79"/>
                </a:cubicBezTo>
                <a:cubicBezTo>
                  <a:pt x="97" y="77"/>
                  <a:pt x="97" y="77"/>
                  <a:pt x="97" y="77"/>
                </a:cubicBezTo>
                <a:cubicBezTo>
                  <a:pt x="97" y="75"/>
                  <a:pt x="97" y="75"/>
                  <a:pt x="97" y="75"/>
                </a:cubicBezTo>
                <a:cubicBezTo>
                  <a:pt x="98" y="75"/>
                  <a:pt x="98" y="75"/>
                  <a:pt x="98" y="75"/>
                </a:cubicBezTo>
                <a:cubicBezTo>
                  <a:pt x="99" y="75"/>
                  <a:pt x="99" y="75"/>
                  <a:pt x="99" y="75"/>
                </a:cubicBezTo>
                <a:cubicBezTo>
                  <a:pt x="100" y="74"/>
                  <a:pt x="100" y="74"/>
                  <a:pt x="100" y="74"/>
                </a:cubicBezTo>
                <a:cubicBezTo>
                  <a:pt x="100" y="74"/>
                  <a:pt x="100" y="74"/>
                  <a:pt x="100" y="74"/>
                </a:cubicBezTo>
                <a:cubicBezTo>
                  <a:pt x="101" y="73"/>
                  <a:pt x="101" y="73"/>
                  <a:pt x="101" y="73"/>
                </a:cubicBezTo>
                <a:cubicBezTo>
                  <a:pt x="101" y="73"/>
                  <a:pt x="101" y="73"/>
                  <a:pt x="101" y="73"/>
                </a:cubicBezTo>
                <a:cubicBezTo>
                  <a:pt x="101" y="72"/>
                  <a:pt x="101" y="72"/>
                  <a:pt x="101" y="72"/>
                </a:cubicBezTo>
                <a:close/>
                <a:moveTo>
                  <a:pt x="56" y="51"/>
                </a:moveTo>
                <a:cubicBezTo>
                  <a:pt x="48" y="60"/>
                  <a:pt x="40" y="56"/>
                  <a:pt x="35" y="51"/>
                </a:cubicBezTo>
                <a:cubicBezTo>
                  <a:pt x="32" y="54"/>
                  <a:pt x="31" y="55"/>
                  <a:pt x="31" y="55"/>
                </a:cubicBezTo>
                <a:cubicBezTo>
                  <a:pt x="22" y="56"/>
                  <a:pt x="22" y="56"/>
                  <a:pt x="22" y="56"/>
                </a:cubicBezTo>
                <a:cubicBezTo>
                  <a:pt x="22" y="56"/>
                  <a:pt x="26" y="53"/>
                  <a:pt x="32" y="49"/>
                </a:cubicBezTo>
                <a:cubicBezTo>
                  <a:pt x="28" y="43"/>
                  <a:pt x="24" y="35"/>
                  <a:pt x="32" y="27"/>
                </a:cubicBezTo>
                <a:cubicBezTo>
                  <a:pt x="41" y="18"/>
                  <a:pt x="65" y="18"/>
                  <a:pt x="65" y="18"/>
                </a:cubicBezTo>
                <a:cubicBezTo>
                  <a:pt x="65" y="18"/>
                  <a:pt x="65" y="43"/>
                  <a:pt x="56" y="51"/>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defTabSz="1219170"/>
            <a:endParaRPr lang="zh-CN" altLang="en-US" sz="2400">
              <a:solidFill>
                <a:srgbClr val="000000"/>
              </a:solidFill>
              <a:latin typeface="Calibri"/>
              <a:ea typeface="宋体" panose="02010600030101010101" pitchFamily="2" charset="-122"/>
            </a:endParaRPr>
          </a:p>
        </p:txBody>
      </p:sp>
      <p:sp>
        <p:nvSpPr>
          <p:cNvPr id="7" name="矩形 6">
            <a:extLst>
              <a:ext uri="{FF2B5EF4-FFF2-40B4-BE49-F238E27FC236}">
                <a16:creationId xmlns:a16="http://schemas.microsoft.com/office/drawing/2014/main" id="{3E12BBEA-5B0E-4363-B74B-58CF7676871B}"/>
              </a:ext>
            </a:extLst>
          </p:cNvPr>
          <p:cNvSpPr/>
          <p:nvPr/>
        </p:nvSpPr>
        <p:spPr>
          <a:xfrm>
            <a:off x="0" y="4978400"/>
            <a:ext cx="584200" cy="1879600"/>
          </a:xfrm>
          <a:prstGeom prst="rect">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59BF2E61-1D37-4692-B0C7-98A0F659CC50}"/>
              </a:ext>
            </a:extLst>
          </p:cNvPr>
          <p:cNvSpPr/>
          <p:nvPr/>
        </p:nvSpPr>
        <p:spPr>
          <a:xfrm>
            <a:off x="584200" y="5308600"/>
            <a:ext cx="584200" cy="1549400"/>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C930EF65-5A69-48D8-AA8D-4B3DCEF12F09}"/>
              </a:ext>
            </a:extLst>
          </p:cNvPr>
          <p:cNvSpPr/>
          <p:nvPr/>
        </p:nvSpPr>
        <p:spPr>
          <a:xfrm>
            <a:off x="1168400" y="5575300"/>
            <a:ext cx="584200" cy="1282700"/>
          </a:xfrm>
          <a:prstGeom prst="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71527B6C-CA23-472B-9287-8939447668DC}"/>
              </a:ext>
            </a:extLst>
          </p:cNvPr>
          <p:cNvSpPr/>
          <p:nvPr/>
        </p:nvSpPr>
        <p:spPr>
          <a:xfrm>
            <a:off x="1752600" y="5816600"/>
            <a:ext cx="584200" cy="1041400"/>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21387C02-65D9-4573-B6A3-717F209C3C76}"/>
              </a:ext>
            </a:extLst>
          </p:cNvPr>
          <p:cNvSpPr/>
          <p:nvPr/>
        </p:nvSpPr>
        <p:spPr>
          <a:xfrm>
            <a:off x="2336800" y="6045200"/>
            <a:ext cx="584200" cy="8128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492353FC-B3A3-4A71-BD06-E477E6713F25}"/>
              </a:ext>
            </a:extLst>
          </p:cNvPr>
          <p:cNvSpPr/>
          <p:nvPr/>
        </p:nvSpPr>
        <p:spPr>
          <a:xfrm>
            <a:off x="2921000" y="5816600"/>
            <a:ext cx="584200" cy="1041400"/>
          </a:xfrm>
          <a:prstGeom prst="rect">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9" name="矩形 48">
            <a:extLst>
              <a:ext uri="{FF2B5EF4-FFF2-40B4-BE49-F238E27FC236}">
                <a16:creationId xmlns:a16="http://schemas.microsoft.com/office/drawing/2014/main" id="{6E464F8A-712C-4856-9429-823A5BF623CD}"/>
              </a:ext>
            </a:extLst>
          </p:cNvPr>
          <p:cNvSpPr/>
          <p:nvPr/>
        </p:nvSpPr>
        <p:spPr>
          <a:xfrm>
            <a:off x="3505200" y="5575298"/>
            <a:ext cx="584200" cy="1282701"/>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0" name="矩形 49">
            <a:extLst>
              <a:ext uri="{FF2B5EF4-FFF2-40B4-BE49-F238E27FC236}">
                <a16:creationId xmlns:a16="http://schemas.microsoft.com/office/drawing/2014/main" id="{13AD9823-2C22-4257-BD02-86589548A081}"/>
              </a:ext>
            </a:extLst>
          </p:cNvPr>
          <p:cNvSpPr/>
          <p:nvPr/>
        </p:nvSpPr>
        <p:spPr>
          <a:xfrm>
            <a:off x="4089400" y="5308600"/>
            <a:ext cx="584200" cy="1549400"/>
          </a:xfrm>
          <a:prstGeom prst="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1" name="矩形 50">
            <a:extLst>
              <a:ext uri="{FF2B5EF4-FFF2-40B4-BE49-F238E27FC236}">
                <a16:creationId xmlns:a16="http://schemas.microsoft.com/office/drawing/2014/main" id="{E3477E6E-48BB-4007-8A6B-EFF629B394E4}"/>
              </a:ext>
            </a:extLst>
          </p:cNvPr>
          <p:cNvSpPr/>
          <p:nvPr/>
        </p:nvSpPr>
        <p:spPr>
          <a:xfrm>
            <a:off x="4673600" y="4991643"/>
            <a:ext cx="584200" cy="1879600"/>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2" name="矩形 51">
            <a:extLst>
              <a:ext uri="{FF2B5EF4-FFF2-40B4-BE49-F238E27FC236}">
                <a16:creationId xmlns:a16="http://schemas.microsoft.com/office/drawing/2014/main" id="{0861C56E-CE21-4779-A416-1A8A048C66E1}"/>
              </a:ext>
            </a:extLst>
          </p:cNvPr>
          <p:cNvSpPr/>
          <p:nvPr/>
        </p:nvSpPr>
        <p:spPr>
          <a:xfrm>
            <a:off x="5257800" y="5308599"/>
            <a:ext cx="584200" cy="1562643"/>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3" name="矩形 52">
            <a:extLst>
              <a:ext uri="{FF2B5EF4-FFF2-40B4-BE49-F238E27FC236}">
                <a16:creationId xmlns:a16="http://schemas.microsoft.com/office/drawing/2014/main" id="{3E37265E-F9B8-49B0-9FAB-93E2C83F38C0}"/>
              </a:ext>
            </a:extLst>
          </p:cNvPr>
          <p:cNvSpPr/>
          <p:nvPr/>
        </p:nvSpPr>
        <p:spPr>
          <a:xfrm>
            <a:off x="5842000" y="5575297"/>
            <a:ext cx="584200" cy="1295945"/>
          </a:xfrm>
          <a:prstGeom prst="rect">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4" name="矩形 53">
            <a:extLst>
              <a:ext uri="{FF2B5EF4-FFF2-40B4-BE49-F238E27FC236}">
                <a16:creationId xmlns:a16="http://schemas.microsoft.com/office/drawing/2014/main" id="{71B5A639-43EF-4001-A562-87B6894FBC33}"/>
              </a:ext>
            </a:extLst>
          </p:cNvPr>
          <p:cNvSpPr/>
          <p:nvPr/>
        </p:nvSpPr>
        <p:spPr>
          <a:xfrm>
            <a:off x="6426200" y="5816599"/>
            <a:ext cx="584200" cy="1054643"/>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5" name="矩形 54">
            <a:extLst>
              <a:ext uri="{FF2B5EF4-FFF2-40B4-BE49-F238E27FC236}">
                <a16:creationId xmlns:a16="http://schemas.microsoft.com/office/drawing/2014/main" id="{A7E06E25-49BB-455E-BAE4-07AB2164961E}"/>
              </a:ext>
            </a:extLst>
          </p:cNvPr>
          <p:cNvSpPr/>
          <p:nvPr/>
        </p:nvSpPr>
        <p:spPr>
          <a:xfrm>
            <a:off x="7010400" y="6045199"/>
            <a:ext cx="584200" cy="826043"/>
          </a:xfrm>
          <a:prstGeom prst="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6" name="矩形 55">
            <a:extLst>
              <a:ext uri="{FF2B5EF4-FFF2-40B4-BE49-F238E27FC236}">
                <a16:creationId xmlns:a16="http://schemas.microsoft.com/office/drawing/2014/main" id="{3ECB5434-A51B-47D3-A0D0-0B9150C2FD9D}"/>
              </a:ext>
            </a:extLst>
          </p:cNvPr>
          <p:cNvSpPr/>
          <p:nvPr/>
        </p:nvSpPr>
        <p:spPr>
          <a:xfrm>
            <a:off x="7594600" y="5816599"/>
            <a:ext cx="584200" cy="1054644"/>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7" name="矩形 56">
            <a:extLst>
              <a:ext uri="{FF2B5EF4-FFF2-40B4-BE49-F238E27FC236}">
                <a16:creationId xmlns:a16="http://schemas.microsoft.com/office/drawing/2014/main" id="{D8DF4F31-E219-45E9-AF64-0BBB51AEFB16}"/>
              </a:ext>
            </a:extLst>
          </p:cNvPr>
          <p:cNvSpPr/>
          <p:nvPr/>
        </p:nvSpPr>
        <p:spPr>
          <a:xfrm>
            <a:off x="8178800" y="5575297"/>
            <a:ext cx="584200" cy="1295946"/>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8" name="矩形 57">
            <a:extLst>
              <a:ext uri="{FF2B5EF4-FFF2-40B4-BE49-F238E27FC236}">
                <a16:creationId xmlns:a16="http://schemas.microsoft.com/office/drawing/2014/main" id="{65E20A06-6660-4E63-AD21-97A94B579812}"/>
              </a:ext>
            </a:extLst>
          </p:cNvPr>
          <p:cNvSpPr/>
          <p:nvPr/>
        </p:nvSpPr>
        <p:spPr>
          <a:xfrm>
            <a:off x="8763000" y="5308599"/>
            <a:ext cx="584200" cy="1562644"/>
          </a:xfrm>
          <a:prstGeom prst="rect">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0" name="矩形 59">
            <a:extLst>
              <a:ext uri="{FF2B5EF4-FFF2-40B4-BE49-F238E27FC236}">
                <a16:creationId xmlns:a16="http://schemas.microsoft.com/office/drawing/2014/main" id="{F36AA89C-BA07-4102-814C-9094C6DB8BEB}"/>
              </a:ext>
            </a:extLst>
          </p:cNvPr>
          <p:cNvSpPr/>
          <p:nvPr/>
        </p:nvSpPr>
        <p:spPr>
          <a:xfrm>
            <a:off x="9347200" y="4978400"/>
            <a:ext cx="584200" cy="1879600"/>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1" name="矩形 60">
            <a:extLst>
              <a:ext uri="{FF2B5EF4-FFF2-40B4-BE49-F238E27FC236}">
                <a16:creationId xmlns:a16="http://schemas.microsoft.com/office/drawing/2014/main" id="{E18CDB52-07EA-4D49-9057-DF1985938D7B}"/>
              </a:ext>
            </a:extLst>
          </p:cNvPr>
          <p:cNvSpPr/>
          <p:nvPr/>
        </p:nvSpPr>
        <p:spPr>
          <a:xfrm>
            <a:off x="9931400" y="5308598"/>
            <a:ext cx="584200" cy="1549401"/>
          </a:xfrm>
          <a:prstGeom prst="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2" name="矩形 61">
            <a:extLst>
              <a:ext uri="{FF2B5EF4-FFF2-40B4-BE49-F238E27FC236}">
                <a16:creationId xmlns:a16="http://schemas.microsoft.com/office/drawing/2014/main" id="{92C03BEB-D016-46C7-8B60-7B78D8A564C0}"/>
              </a:ext>
            </a:extLst>
          </p:cNvPr>
          <p:cNvSpPr/>
          <p:nvPr/>
        </p:nvSpPr>
        <p:spPr>
          <a:xfrm>
            <a:off x="10515600" y="5575296"/>
            <a:ext cx="584200" cy="1282703"/>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3" name="矩形 62">
            <a:extLst>
              <a:ext uri="{FF2B5EF4-FFF2-40B4-BE49-F238E27FC236}">
                <a16:creationId xmlns:a16="http://schemas.microsoft.com/office/drawing/2014/main" id="{C687757A-C079-415A-B642-7E0C90CDFF97}"/>
              </a:ext>
            </a:extLst>
          </p:cNvPr>
          <p:cNvSpPr/>
          <p:nvPr/>
        </p:nvSpPr>
        <p:spPr>
          <a:xfrm>
            <a:off x="11099800" y="5816598"/>
            <a:ext cx="584200" cy="1041401"/>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4" name="矩形 63">
            <a:extLst>
              <a:ext uri="{FF2B5EF4-FFF2-40B4-BE49-F238E27FC236}">
                <a16:creationId xmlns:a16="http://schemas.microsoft.com/office/drawing/2014/main" id="{38D4D95E-C26B-4B51-92A1-3DE76732F291}"/>
              </a:ext>
            </a:extLst>
          </p:cNvPr>
          <p:cNvSpPr/>
          <p:nvPr/>
        </p:nvSpPr>
        <p:spPr>
          <a:xfrm>
            <a:off x="11684000" y="6045198"/>
            <a:ext cx="508000" cy="812801"/>
          </a:xfrm>
          <a:prstGeom prst="rect">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359425856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9F6E0E01-EDAA-48D4-B5EA-4EE270286ED0}"/>
              </a:ext>
            </a:extLst>
          </p:cNvPr>
          <p:cNvGrpSpPr/>
          <p:nvPr/>
        </p:nvGrpSpPr>
        <p:grpSpPr>
          <a:xfrm>
            <a:off x="0" y="134819"/>
            <a:ext cx="12192000" cy="643944"/>
            <a:chOff x="0" y="134819"/>
            <a:chExt cx="12192000" cy="643944"/>
          </a:xfrm>
          <a:solidFill>
            <a:schemeClr val="accent5">
              <a:lumMod val="60000"/>
              <a:lumOff val="40000"/>
            </a:schemeClr>
          </a:solidFill>
        </p:grpSpPr>
        <p:sp>
          <p:nvSpPr>
            <p:cNvPr id="8" name="矩形 7">
              <a:extLst>
                <a:ext uri="{FF2B5EF4-FFF2-40B4-BE49-F238E27FC236}">
                  <a16:creationId xmlns:a16="http://schemas.microsoft.com/office/drawing/2014/main" id="{3C9F602A-2A1A-4CEE-8833-04DCE080E687}"/>
                </a:ext>
              </a:extLst>
            </p:cNvPr>
            <p:cNvSpPr/>
            <p:nvPr/>
          </p:nvSpPr>
          <p:spPr>
            <a:xfrm>
              <a:off x="0" y="351362"/>
              <a:ext cx="3943255" cy="2217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3" name="任意多边形: 形状 72">
              <a:extLst>
                <a:ext uri="{FF2B5EF4-FFF2-40B4-BE49-F238E27FC236}">
                  <a16:creationId xmlns:a16="http://schemas.microsoft.com/office/drawing/2014/main" id="{2977F360-9961-45B5-A06F-482E6795B899}"/>
                </a:ext>
              </a:extLst>
            </p:cNvPr>
            <p:cNvSpPr/>
            <p:nvPr/>
          </p:nvSpPr>
          <p:spPr>
            <a:xfrm>
              <a:off x="4234543" y="134819"/>
              <a:ext cx="3722915" cy="643944"/>
            </a:xfrm>
            <a:custGeom>
              <a:avLst/>
              <a:gdLst>
                <a:gd name="connsiteX0" fmla="*/ 0 w 4441373"/>
                <a:gd name="connsiteY0" fmla="*/ 0 h 957943"/>
                <a:gd name="connsiteX1" fmla="*/ 4441369 w 4441373"/>
                <a:gd name="connsiteY1" fmla="*/ 0 h 957943"/>
                <a:gd name="connsiteX2" fmla="*/ 3494316 w 4441373"/>
                <a:gd name="connsiteY2" fmla="*/ 478970 h 957943"/>
                <a:gd name="connsiteX3" fmla="*/ 4441373 w 4441373"/>
                <a:gd name="connsiteY3" fmla="*/ 957943 h 957943"/>
                <a:gd name="connsiteX4" fmla="*/ 0 w 4441373"/>
                <a:gd name="connsiteY4" fmla="*/ 957943 h 957943"/>
                <a:gd name="connsiteX5" fmla="*/ 0 w 4441373"/>
                <a:gd name="connsiteY5" fmla="*/ 956305 h 957943"/>
                <a:gd name="connsiteX6" fmla="*/ 943818 w 4441373"/>
                <a:gd name="connsiteY6" fmla="*/ 478971 h 957943"/>
                <a:gd name="connsiteX7" fmla="*/ 0 w 4441373"/>
                <a:gd name="connsiteY7" fmla="*/ 1636 h 95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1373" h="957943">
                  <a:moveTo>
                    <a:pt x="0" y="0"/>
                  </a:moveTo>
                  <a:lnTo>
                    <a:pt x="4441369" y="0"/>
                  </a:lnTo>
                  <a:lnTo>
                    <a:pt x="3494316" y="478970"/>
                  </a:lnTo>
                  <a:lnTo>
                    <a:pt x="4441373" y="957943"/>
                  </a:lnTo>
                  <a:lnTo>
                    <a:pt x="0" y="957943"/>
                  </a:lnTo>
                  <a:lnTo>
                    <a:pt x="0" y="956305"/>
                  </a:lnTo>
                  <a:lnTo>
                    <a:pt x="943818" y="478971"/>
                  </a:lnTo>
                  <a:lnTo>
                    <a:pt x="0" y="163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4" name="矩形 73">
              <a:extLst>
                <a:ext uri="{FF2B5EF4-FFF2-40B4-BE49-F238E27FC236}">
                  <a16:creationId xmlns:a16="http://schemas.microsoft.com/office/drawing/2014/main" id="{39BC55C9-56CE-4170-848E-01B4FBAAB835}"/>
                </a:ext>
              </a:extLst>
            </p:cNvPr>
            <p:cNvSpPr/>
            <p:nvPr/>
          </p:nvSpPr>
          <p:spPr>
            <a:xfrm>
              <a:off x="8248745" y="345919"/>
              <a:ext cx="3943255" cy="2217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 name="椭圆 11">
              <a:extLst>
                <a:ext uri="{FF2B5EF4-FFF2-40B4-BE49-F238E27FC236}">
                  <a16:creationId xmlns:a16="http://schemas.microsoft.com/office/drawing/2014/main" id="{07E38300-F777-4FCB-AEBD-269FB83C229B}"/>
                </a:ext>
              </a:extLst>
            </p:cNvPr>
            <p:cNvSpPr/>
            <p:nvPr/>
          </p:nvSpPr>
          <p:spPr>
            <a:xfrm>
              <a:off x="4087505" y="312539"/>
              <a:ext cx="288501" cy="28850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5" name="椭圆 74">
              <a:extLst>
                <a:ext uri="{FF2B5EF4-FFF2-40B4-BE49-F238E27FC236}">
                  <a16:creationId xmlns:a16="http://schemas.microsoft.com/office/drawing/2014/main" id="{4291D743-18FF-4F84-B15C-9F55D4A0EEB6}"/>
                </a:ext>
              </a:extLst>
            </p:cNvPr>
            <p:cNvSpPr/>
            <p:nvPr/>
          </p:nvSpPr>
          <p:spPr>
            <a:xfrm>
              <a:off x="7826882" y="312539"/>
              <a:ext cx="288501" cy="28850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65" name="Freeform 53">
            <a:extLst>
              <a:ext uri="{FF2B5EF4-FFF2-40B4-BE49-F238E27FC236}">
                <a16:creationId xmlns:a16="http://schemas.microsoft.com/office/drawing/2014/main" id="{203E4D2B-2C7A-43DF-A8BC-3376428F061B}"/>
              </a:ext>
            </a:extLst>
          </p:cNvPr>
          <p:cNvSpPr>
            <a:spLocks/>
          </p:cNvSpPr>
          <p:nvPr/>
        </p:nvSpPr>
        <p:spPr bwMode="auto">
          <a:xfrm flipV="1">
            <a:off x="165290" y="-483"/>
            <a:ext cx="929" cy="818"/>
          </a:xfrm>
          <a:custGeom>
            <a:avLst/>
            <a:gdLst>
              <a:gd name="T0" fmla="*/ 0 w 4"/>
              <a:gd name="T1" fmla="*/ 3 h 3"/>
              <a:gd name="T2" fmla="*/ 4 w 4"/>
              <a:gd name="T3" fmla="*/ 3 h 3"/>
              <a:gd name="T4" fmla="*/ 0 w 4"/>
              <a:gd name="T5" fmla="*/ 0 h 3"/>
              <a:gd name="T6" fmla="*/ 0 w 4"/>
              <a:gd name="T7" fmla="*/ 3 h 3"/>
            </a:gdLst>
            <a:ahLst/>
            <a:cxnLst>
              <a:cxn ang="0">
                <a:pos x="T0" y="T1"/>
              </a:cxn>
              <a:cxn ang="0">
                <a:pos x="T2" y="T3"/>
              </a:cxn>
              <a:cxn ang="0">
                <a:pos x="T4" y="T5"/>
              </a:cxn>
              <a:cxn ang="0">
                <a:pos x="T6" y="T7"/>
              </a:cxn>
            </a:cxnLst>
            <a:rect l="0" t="0" r="r" b="b"/>
            <a:pathLst>
              <a:path w="4" h="3">
                <a:moveTo>
                  <a:pt x="0" y="3"/>
                </a:moveTo>
                <a:lnTo>
                  <a:pt x="4" y="3"/>
                </a:lnTo>
                <a:cubicBezTo>
                  <a:pt x="3" y="2"/>
                  <a:pt x="1" y="1"/>
                  <a:pt x="0" y="0"/>
                </a:cubicBezTo>
                <a:lnTo>
                  <a:pt x="0" y="3"/>
                </a:lnTo>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0" name="矩形 9">
            <a:extLst>
              <a:ext uri="{FF2B5EF4-FFF2-40B4-BE49-F238E27FC236}">
                <a16:creationId xmlns:a16="http://schemas.microsoft.com/office/drawing/2014/main" id="{B3F2EF9A-DC3D-46C8-91D7-4522F947D05E}"/>
              </a:ext>
            </a:extLst>
          </p:cNvPr>
          <p:cNvSpPr/>
          <p:nvPr/>
        </p:nvSpPr>
        <p:spPr>
          <a:xfrm>
            <a:off x="4523044" y="84440"/>
            <a:ext cx="3145913" cy="769441"/>
          </a:xfrm>
          <a:prstGeom prst="rect">
            <a:avLst/>
          </a:prstGeom>
        </p:spPr>
        <p:txBody>
          <a:bodyPr wrap="square">
            <a:spAutoFit/>
          </a:bodyPr>
          <a:lstStyle/>
          <a:p>
            <a:pPr algn="ctr"/>
            <a:r>
              <a:rPr lang="zh-CN" altLang="en-US" sz="2400" b="1" dirty="0">
                <a:solidFill>
                  <a:schemeClr val="bg1"/>
                </a:solidFill>
                <a:latin typeface="汉仪综艺体简" panose="02010609000101010101" pitchFamily="49" charset="-122"/>
                <a:ea typeface="汉仪综艺体简" panose="02010609000101010101" pitchFamily="49" charset="-122"/>
                <a:cs typeface="阿里巴巴普惠体 B" panose="00020600040101010101" pitchFamily="18" charset="-122"/>
              </a:rPr>
              <a:t>项目成果</a:t>
            </a:r>
            <a:endParaRPr lang="en-US" altLang="zh-CN" sz="2400" b="1" dirty="0">
              <a:solidFill>
                <a:schemeClr val="bg1"/>
              </a:solidFill>
              <a:latin typeface="汉仪综艺体简" panose="02010609000101010101" pitchFamily="49" charset="-122"/>
              <a:ea typeface="汉仪综艺体简" panose="02010609000101010101" pitchFamily="49" charset="-122"/>
              <a:cs typeface="阿里巴巴普惠体 B" panose="00020600040101010101" pitchFamily="18" charset="-122"/>
            </a:endParaRPr>
          </a:p>
          <a:p>
            <a:pPr algn="ctr"/>
            <a:r>
              <a:rPr lang="en-US" altLang="zh-CN" sz="2000" b="1" dirty="0">
                <a:solidFill>
                  <a:schemeClr val="bg1"/>
                </a:solidFill>
                <a:latin typeface="Adobe Arabic" panose="02040503050201020203" pitchFamily="18" charset="-78"/>
                <a:ea typeface="汉仪综艺体简" panose="02010609000101010101" pitchFamily="49" charset="-122"/>
                <a:cs typeface="Adobe Arabic" panose="02040503050201020203" pitchFamily="18" charset="-78"/>
              </a:rPr>
              <a:t>achievement</a:t>
            </a:r>
            <a:endParaRPr lang="zh-CN" altLang="en-US" sz="2400" dirty="0">
              <a:solidFill>
                <a:schemeClr val="bg1"/>
              </a:solidFill>
              <a:latin typeface="Adobe Arabic" panose="02040503050201020203" pitchFamily="18" charset="-78"/>
              <a:cs typeface="Adobe Arabic" panose="02040503050201020203" pitchFamily="18" charset="-78"/>
            </a:endParaRPr>
          </a:p>
        </p:txBody>
      </p:sp>
      <p:sp>
        <p:nvSpPr>
          <p:cNvPr id="17" name="Freeform 5">
            <a:extLst>
              <a:ext uri="{FF2B5EF4-FFF2-40B4-BE49-F238E27FC236}">
                <a16:creationId xmlns:a16="http://schemas.microsoft.com/office/drawing/2014/main" id="{776D186A-5B66-4828-B5B6-0B7F7DB8956C}"/>
              </a:ext>
            </a:extLst>
          </p:cNvPr>
          <p:cNvSpPr>
            <a:spLocks noEditPoints="1"/>
          </p:cNvSpPr>
          <p:nvPr/>
        </p:nvSpPr>
        <p:spPr bwMode="auto">
          <a:xfrm>
            <a:off x="476361" y="1384236"/>
            <a:ext cx="2908973" cy="4620324"/>
          </a:xfrm>
          <a:custGeom>
            <a:avLst/>
            <a:gdLst>
              <a:gd name="T0" fmla="*/ 3428 w 3561"/>
              <a:gd name="T1" fmla="*/ 3755 h 5645"/>
              <a:gd name="T2" fmla="*/ 3537 w 3561"/>
              <a:gd name="T3" fmla="*/ 4277 h 5645"/>
              <a:gd name="T4" fmla="*/ 3495 w 3561"/>
              <a:gd name="T5" fmla="*/ 4861 h 5645"/>
              <a:gd name="T6" fmla="*/ 3495 w 3561"/>
              <a:gd name="T7" fmla="*/ 5467 h 5645"/>
              <a:gd name="T8" fmla="*/ 3220 w 3561"/>
              <a:gd name="T9" fmla="*/ 5645 h 5645"/>
              <a:gd name="T10" fmla="*/ 2958 w 3561"/>
              <a:gd name="T11" fmla="*/ 5581 h 5645"/>
              <a:gd name="T12" fmla="*/ 2711 w 3561"/>
              <a:gd name="T13" fmla="*/ 5472 h 5645"/>
              <a:gd name="T14" fmla="*/ 2638 w 3561"/>
              <a:gd name="T15" fmla="*/ 5133 h 5645"/>
              <a:gd name="T16" fmla="*/ 2638 w 3561"/>
              <a:gd name="T17" fmla="*/ 4948 h 5645"/>
              <a:gd name="T18" fmla="*/ 2558 w 3561"/>
              <a:gd name="T19" fmla="*/ 4932 h 5645"/>
              <a:gd name="T20" fmla="*/ 2353 w 3561"/>
              <a:gd name="T21" fmla="*/ 4882 h 5645"/>
              <a:gd name="T22" fmla="*/ 2217 w 3561"/>
              <a:gd name="T23" fmla="*/ 4587 h 5645"/>
              <a:gd name="T24" fmla="*/ 2167 w 3561"/>
              <a:gd name="T25" fmla="*/ 4083 h 5645"/>
              <a:gd name="T26" fmla="*/ 1948 w 3561"/>
              <a:gd name="T27" fmla="*/ 4031 h 5645"/>
              <a:gd name="T28" fmla="*/ 1639 w 3561"/>
              <a:gd name="T29" fmla="*/ 3995 h 5645"/>
              <a:gd name="T30" fmla="*/ 1544 w 3561"/>
              <a:gd name="T31" fmla="*/ 4257 h 5645"/>
              <a:gd name="T32" fmla="*/ 1301 w 3561"/>
              <a:gd name="T33" fmla="*/ 4520 h 5645"/>
              <a:gd name="T34" fmla="*/ 794 w 3561"/>
              <a:gd name="T35" fmla="*/ 4326 h 5645"/>
              <a:gd name="T36" fmla="*/ 481 w 3561"/>
              <a:gd name="T37" fmla="*/ 4023 h 5645"/>
              <a:gd name="T38" fmla="*/ 480 w 3561"/>
              <a:gd name="T39" fmla="*/ 3715 h 5645"/>
              <a:gd name="T40" fmla="*/ 326 w 3561"/>
              <a:gd name="T41" fmla="*/ 3650 h 5645"/>
              <a:gd name="T42" fmla="*/ 376 w 3561"/>
              <a:gd name="T43" fmla="*/ 3401 h 5645"/>
              <a:gd name="T44" fmla="*/ 371 w 3561"/>
              <a:gd name="T45" fmla="*/ 3174 h 5645"/>
              <a:gd name="T46" fmla="*/ 437 w 3561"/>
              <a:gd name="T47" fmla="*/ 3002 h 5645"/>
              <a:gd name="T48" fmla="*/ 188 w 3561"/>
              <a:gd name="T49" fmla="*/ 2893 h 5645"/>
              <a:gd name="T50" fmla="*/ 0 w 3561"/>
              <a:gd name="T51" fmla="*/ 2688 h 5645"/>
              <a:gd name="T52" fmla="*/ 107 w 3561"/>
              <a:gd name="T53" fmla="*/ 2377 h 5645"/>
              <a:gd name="T54" fmla="*/ 233 w 3561"/>
              <a:gd name="T55" fmla="*/ 2083 h 5645"/>
              <a:gd name="T56" fmla="*/ 489 w 3561"/>
              <a:gd name="T57" fmla="*/ 1989 h 5645"/>
              <a:gd name="T58" fmla="*/ 672 w 3561"/>
              <a:gd name="T59" fmla="*/ 2011 h 5645"/>
              <a:gd name="T60" fmla="*/ 803 w 3561"/>
              <a:gd name="T61" fmla="*/ 1153 h 5645"/>
              <a:gd name="T62" fmla="*/ 840 w 3561"/>
              <a:gd name="T63" fmla="*/ 490 h 5645"/>
              <a:gd name="T64" fmla="*/ 833 w 3561"/>
              <a:gd name="T65" fmla="*/ 271 h 5645"/>
              <a:gd name="T66" fmla="*/ 1119 w 3561"/>
              <a:gd name="T67" fmla="*/ 0 h 5645"/>
              <a:gd name="T68" fmla="*/ 1490 w 3561"/>
              <a:gd name="T69" fmla="*/ 106 h 5645"/>
              <a:gd name="T70" fmla="*/ 1734 w 3561"/>
              <a:gd name="T71" fmla="*/ 211 h 5645"/>
              <a:gd name="T72" fmla="*/ 1885 w 3561"/>
              <a:gd name="T73" fmla="*/ 140 h 5645"/>
              <a:gd name="T74" fmla="*/ 2079 w 3561"/>
              <a:gd name="T75" fmla="*/ 69 h 5645"/>
              <a:gd name="T76" fmla="*/ 2514 w 3561"/>
              <a:gd name="T77" fmla="*/ 389 h 5645"/>
              <a:gd name="T78" fmla="*/ 2771 w 3561"/>
              <a:gd name="T79" fmla="*/ 785 h 5645"/>
              <a:gd name="T80" fmla="*/ 2950 w 3561"/>
              <a:gd name="T81" fmla="*/ 1097 h 5645"/>
              <a:gd name="T82" fmla="*/ 3452 w 3561"/>
              <a:gd name="T83" fmla="*/ 2740 h 5645"/>
              <a:gd name="T84" fmla="*/ 3520 w 3561"/>
              <a:gd name="T85" fmla="*/ 3354 h 5645"/>
              <a:gd name="T86" fmla="*/ 3428 w 3561"/>
              <a:gd name="T87" fmla="*/ 3755 h 5645"/>
              <a:gd name="T88" fmla="*/ 2070 w 3561"/>
              <a:gd name="T89" fmla="*/ 2529 h 5645"/>
              <a:gd name="T90" fmla="*/ 1811 w 3561"/>
              <a:gd name="T91" fmla="*/ 1707 h 5645"/>
              <a:gd name="T92" fmla="*/ 1788 w 3561"/>
              <a:gd name="T93" fmla="*/ 2411 h 5645"/>
              <a:gd name="T94" fmla="*/ 2070 w 3561"/>
              <a:gd name="T95" fmla="*/ 2529 h 5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61" h="5645">
                <a:moveTo>
                  <a:pt x="3428" y="3755"/>
                </a:moveTo>
                <a:cubicBezTo>
                  <a:pt x="3524" y="3764"/>
                  <a:pt x="3561" y="3938"/>
                  <a:pt x="3537" y="4277"/>
                </a:cubicBezTo>
                <a:lnTo>
                  <a:pt x="3495" y="4861"/>
                </a:lnTo>
                <a:lnTo>
                  <a:pt x="3495" y="5467"/>
                </a:lnTo>
                <a:cubicBezTo>
                  <a:pt x="3400" y="5586"/>
                  <a:pt x="3308" y="5645"/>
                  <a:pt x="3220" y="5645"/>
                </a:cubicBezTo>
                <a:cubicBezTo>
                  <a:pt x="3180" y="5645"/>
                  <a:pt x="3093" y="5623"/>
                  <a:pt x="2958" y="5581"/>
                </a:cubicBezTo>
                <a:cubicBezTo>
                  <a:pt x="2823" y="5538"/>
                  <a:pt x="2741" y="5502"/>
                  <a:pt x="2711" y="5472"/>
                </a:cubicBezTo>
                <a:cubicBezTo>
                  <a:pt x="2662" y="5385"/>
                  <a:pt x="2638" y="5272"/>
                  <a:pt x="2638" y="5133"/>
                </a:cubicBezTo>
                <a:cubicBezTo>
                  <a:pt x="2638" y="5073"/>
                  <a:pt x="2638" y="5011"/>
                  <a:pt x="2638" y="4948"/>
                </a:cubicBezTo>
                <a:cubicBezTo>
                  <a:pt x="2638" y="4947"/>
                  <a:pt x="2611" y="4941"/>
                  <a:pt x="2558" y="4932"/>
                </a:cubicBezTo>
                <a:cubicBezTo>
                  <a:pt x="2494" y="4921"/>
                  <a:pt x="2426" y="4905"/>
                  <a:pt x="2353" y="4882"/>
                </a:cubicBezTo>
                <a:cubicBezTo>
                  <a:pt x="2281" y="4859"/>
                  <a:pt x="2236" y="4760"/>
                  <a:pt x="2217" y="4587"/>
                </a:cubicBezTo>
                <a:lnTo>
                  <a:pt x="2167" y="4083"/>
                </a:lnTo>
                <a:cubicBezTo>
                  <a:pt x="2160" y="4075"/>
                  <a:pt x="2088" y="4057"/>
                  <a:pt x="1948" y="4031"/>
                </a:cubicBezTo>
                <a:cubicBezTo>
                  <a:pt x="1817" y="4007"/>
                  <a:pt x="1714" y="3995"/>
                  <a:pt x="1639" y="3995"/>
                </a:cubicBezTo>
                <a:cubicBezTo>
                  <a:pt x="1648" y="3995"/>
                  <a:pt x="1617" y="4082"/>
                  <a:pt x="1544" y="4257"/>
                </a:cubicBezTo>
                <a:cubicBezTo>
                  <a:pt x="1471" y="4433"/>
                  <a:pt x="1390" y="4520"/>
                  <a:pt x="1301" y="4520"/>
                </a:cubicBezTo>
                <a:cubicBezTo>
                  <a:pt x="1222" y="4520"/>
                  <a:pt x="1053" y="4455"/>
                  <a:pt x="794" y="4326"/>
                </a:cubicBezTo>
                <a:cubicBezTo>
                  <a:pt x="535" y="4197"/>
                  <a:pt x="430" y="4096"/>
                  <a:pt x="481" y="4023"/>
                </a:cubicBezTo>
                <a:cubicBezTo>
                  <a:pt x="532" y="3992"/>
                  <a:pt x="532" y="3890"/>
                  <a:pt x="480" y="3715"/>
                </a:cubicBezTo>
                <a:cubicBezTo>
                  <a:pt x="453" y="3702"/>
                  <a:pt x="402" y="3680"/>
                  <a:pt x="326" y="3650"/>
                </a:cubicBezTo>
                <a:cubicBezTo>
                  <a:pt x="411" y="3490"/>
                  <a:pt x="427" y="3407"/>
                  <a:pt x="376" y="3401"/>
                </a:cubicBezTo>
                <a:cubicBezTo>
                  <a:pt x="325" y="3357"/>
                  <a:pt x="324" y="3281"/>
                  <a:pt x="371" y="3174"/>
                </a:cubicBezTo>
                <a:cubicBezTo>
                  <a:pt x="419" y="3066"/>
                  <a:pt x="441" y="3009"/>
                  <a:pt x="437" y="3002"/>
                </a:cubicBezTo>
                <a:cubicBezTo>
                  <a:pt x="449" y="3006"/>
                  <a:pt x="366" y="2970"/>
                  <a:pt x="188" y="2893"/>
                </a:cubicBezTo>
                <a:cubicBezTo>
                  <a:pt x="63" y="2840"/>
                  <a:pt x="0" y="2772"/>
                  <a:pt x="0" y="2688"/>
                </a:cubicBezTo>
                <a:cubicBezTo>
                  <a:pt x="0" y="2644"/>
                  <a:pt x="35" y="2540"/>
                  <a:pt x="107" y="2377"/>
                </a:cubicBezTo>
                <a:cubicBezTo>
                  <a:pt x="127" y="2327"/>
                  <a:pt x="169" y="2229"/>
                  <a:pt x="233" y="2083"/>
                </a:cubicBezTo>
                <a:cubicBezTo>
                  <a:pt x="372" y="2020"/>
                  <a:pt x="457" y="1989"/>
                  <a:pt x="489" y="1989"/>
                </a:cubicBezTo>
                <a:cubicBezTo>
                  <a:pt x="532" y="1989"/>
                  <a:pt x="593" y="1996"/>
                  <a:pt x="672" y="2011"/>
                </a:cubicBezTo>
                <a:cubicBezTo>
                  <a:pt x="700" y="1837"/>
                  <a:pt x="744" y="1551"/>
                  <a:pt x="803" y="1153"/>
                </a:cubicBezTo>
                <a:cubicBezTo>
                  <a:pt x="808" y="1005"/>
                  <a:pt x="820" y="784"/>
                  <a:pt x="840" y="490"/>
                </a:cubicBezTo>
                <a:cubicBezTo>
                  <a:pt x="830" y="445"/>
                  <a:pt x="828" y="372"/>
                  <a:pt x="833" y="271"/>
                </a:cubicBezTo>
                <a:cubicBezTo>
                  <a:pt x="908" y="91"/>
                  <a:pt x="1003" y="0"/>
                  <a:pt x="1119" y="0"/>
                </a:cubicBezTo>
                <a:cubicBezTo>
                  <a:pt x="1204" y="0"/>
                  <a:pt x="1328" y="35"/>
                  <a:pt x="1490" y="106"/>
                </a:cubicBezTo>
                <a:cubicBezTo>
                  <a:pt x="1653" y="176"/>
                  <a:pt x="1734" y="211"/>
                  <a:pt x="1734" y="211"/>
                </a:cubicBezTo>
                <a:cubicBezTo>
                  <a:pt x="1732" y="211"/>
                  <a:pt x="1782" y="187"/>
                  <a:pt x="1885" y="140"/>
                </a:cubicBezTo>
                <a:cubicBezTo>
                  <a:pt x="1988" y="93"/>
                  <a:pt x="2052" y="69"/>
                  <a:pt x="2079" y="69"/>
                </a:cubicBezTo>
                <a:cubicBezTo>
                  <a:pt x="2200" y="69"/>
                  <a:pt x="2345" y="176"/>
                  <a:pt x="2514" y="389"/>
                </a:cubicBezTo>
                <a:cubicBezTo>
                  <a:pt x="2639" y="546"/>
                  <a:pt x="2725" y="678"/>
                  <a:pt x="2771" y="785"/>
                </a:cubicBezTo>
                <a:cubicBezTo>
                  <a:pt x="2817" y="857"/>
                  <a:pt x="2877" y="961"/>
                  <a:pt x="2950" y="1097"/>
                </a:cubicBezTo>
                <a:cubicBezTo>
                  <a:pt x="3179" y="1636"/>
                  <a:pt x="3346" y="2183"/>
                  <a:pt x="3452" y="2740"/>
                </a:cubicBezTo>
                <a:cubicBezTo>
                  <a:pt x="3467" y="2916"/>
                  <a:pt x="3490" y="3121"/>
                  <a:pt x="3520" y="3354"/>
                </a:cubicBezTo>
                <a:cubicBezTo>
                  <a:pt x="3459" y="3604"/>
                  <a:pt x="3428" y="3738"/>
                  <a:pt x="3428" y="3755"/>
                </a:cubicBezTo>
                <a:close/>
                <a:moveTo>
                  <a:pt x="2070" y="2529"/>
                </a:moveTo>
                <a:cubicBezTo>
                  <a:pt x="2013" y="2349"/>
                  <a:pt x="1926" y="2075"/>
                  <a:pt x="1811" y="1707"/>
                </a:cubicBezTo>
                <a:cubicBezTo>
                  <a:pt x="1811" y="1696"/>
                  <a:pt x="1803" y="1931"/>
                  <a:pt x="1788" y="2411"/>
                </a:cubicBezTo>
                <a:cubicBezTo>
                  <a:pt x="1908" y="2456"/>
                  <a:pt x="2002" y="2495"/>
                  <a:pt x="2070" y="2529"/>
                </a:cubicBezTo>
                <a:close/>
              </a:path>
            </a:pathLst>
          </a:custGeom>
          <a:blipFill dpi="0" rotWithShape="1">
            <a:blip r:embed="rId2"/>
            <a:srcRect/>
            <a:stretch>
              <a:fillRect l="-1000" t="-6000" r="-6000" b="1000"/>
            </a:stretch>
          </a:blipFill>
          <a:ln w="0">
            <a:solidFill>
              <a:srgbClr val="000000"/>
            </a:solidFill>
            <a:prstDash val="solid"/>
            <a:round/>
            <a:headEnd/>
            <a:tailEnd/>
          </a:ln>
          <a:effectLst>
            <a:outerShdw blurRad="50800" dist="393700" dir="2280000" algn="ctr" rotWithShape="0">
              <a:schemeClr val="tx1"/>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15" name="文本框 14">
            <a:extLst>
              <a:ext uri="{FF2B5EF4-FFF2-40B4-BE49-F238E27FC236}">
                <a16:creationId xmlns:a16="http://schemas.microsoft.com/office/drawing/2014/main" id="{B043BB76-BCBC-4DBD-B45C-3DEEA183830C}"/>
              </a:ext>
            </a:extLst>
          </p:cNvPr>
          <p:cNvSpPr txBox="1"/>
          <p:nvPr/>
        </p:nvSpPr>
        <p:spPr>
          <a:xfrm>
            <a:off x="5129960" y="1731550"/>
            <a:ext cx="5682343" cy="4801314"/>
          </a:xfrm>
          <a:prstGeom prst="rect">
            <a:avLst/>
          </a:prstGeom>
          <a:noFill/>
        </p:spPr>
        <p:txBody>
          <a:bodyPr wrap="square" rtlCol="0">
            <a:spAutoFit/>
          </a:bodyPr>
          <a:lstStyle/>
          <a:p>
            <a:r>
              <a:rPr lang="zh-CN" altLang="en-US" dirty="0">
                <a:solidFill>
                  <a:schemeClr val="bg1"/>
                </a:solidFill>
                <a:latin typeface="汉仪铸字阿拉丁W" panose="00020600040101010101" pitchFamily="18" charset="-122"/>
                <a:ea typeface="汉仪铸字阿拉丁W" panose="00020600040101010101" pitchFamily="18" charset="-122"/>
              </a:rPr>
              <a:t>●秦腔的传承危机</a:t>
            </a:r>
            <a:endParaRPr lang="en-US" altLang="zh-CN" dirty="0">
              <a:solidFill>
                <a:schemeClr val="bg1"/>
              </a:solidFill>
            </a:endParaRPr>
          </a:p>
          <a:p>
            <a:endParaRPr lang="en-US" altLang="zh-CN" dirty="0">
              <a:solidFill>
                <a:schemeClr val="bg1"/>
              </a:solidFill>
            </a:endParaRPr>
          </a:p>
          <a:p>
            <a:r>
              <a:rPr lang="en-US" altLang="zh-CN" dirty="0">
                <a:solidFill>
                  <a:schemeClr val="bg1"/>
                </a:solidFill>
              </a:rPr>
              <a:t>✎</a:t>
            </a:r>
            <a:r>
              <a:rPr lang="zh-CN" altLang="en-US" dirty="0">
                <a:solidFill>
                  <a:schemeClr val="bg1"/>
                </a:solidFill>
                <a:latin typeface="方正中俊黑简体" panose="02000000000000000000" pitchFamily="2" charset="-122"/>
                <a:ea typeface="方正中俊黑简体" panose="02000000000000000000" pitchFamily="2" charset="-122"/>
              </a:rPr>
              <a:t>原因</a:t>
            </a:r>
            <a:endParaRPr lang="en-US" altLang="zh-CN" dirty="0">
              <a:solidFill>
                <a:schemeClr val="bg1"/>
              </a:solidFill>
              <a:latin typeface="方正中俊黑简体" panose="02000000000000000000" pitchFamily="2" charset="-122"/>
              <a:ea typeface="方正中俊黑简体" panose="02000000000000000000" pitchFamily="2" charset="-122"/>
            </a:endParaRPr>
          </a:p>
          <a:p>
            <a:r>
              <a:rPr lang="en-US" altLang="zh-CN" dirty="0">
                <a:solidFill>
                  <a:schemeClr val="bg1"/>
                </a:solidFill>
              </a:rPr>
              <a:t>ⅰ.</a:t>
            </a:r>
            <a:r>
              <a:rPr lang="zh-CN" altLang="en-US" dirty="0">
                <a:solidFill>
                  <a:schemeClr val="bg1"/>
                </a:solidFill>
                <a:latin typeface="方正中俊黑简体" panose="02000000000000000000" pitchFamily="2" charset="-122"/>
                <a:ea typeface="方正中俊黑简体" panose="02000000000000000000" pitchFamily="2" charset="-122"/>
              </a:rPr>
              <a:t>缺乏政府的财政保障：政府只提供差额补助，市场缺乏竞争力严重打击秦腔从业者的工作积极性，促使秦腔工作者人数不断减少。</a:t>
            </a:r>
          </a:p>
          <a:p>
            <a:r>
              <a:rPr lang="en-US" altLang="zh-CN" dirty="0">
                <a:solidFill>
                  <a:schemeClr val="bg1"/>
                </a:solidFill>
                <a:latin typeface="方正中俊黑简体" panose="02000000000000000000" pitchFamily="2" charset="-122"/>
                <a:ea typeface="方正中俊黑简体" panose="02000000000000000000" pitchFamily="2" charset="-122"/>
              </a:rPr>
              <a:t>ⅱ.</a:t>
            </a:r>
            <a:r>
              <a:rPr lang="zh-CN" altLang="en-US" dirty="0">
                <a:solidFill>
                  <a:schemeClr val="bg1"/>
                </a:solidFill>
                <a:latin typeface="方正中俊黑简体" panose="02000000000000000000" pitchFamily="2" charset="-122"/>
                <a:ea typeface="方正中俊黑简体" panose="02000000000000000000" pitchFamily="2" charset="-122"/>
              </a:rPr>
              <a:t>发展环境恶劣：生态环境遭到破坏，秦文化气息日益淡化；缺乏广泛的群众基础，当前受众基础以中老年人为主，青年人则鲜有从业。</a:t>
            </a:r>
          </a:p>
          <a:p>
            <a:endParaRPr lang="en-US" altLang="zh-CN" dirty="0">
              <a:solidFill>
                <a:schemeClr val="bg1"/>
              </a:solidFill>
              <a:latin typeface="方正中俊黑简体" panose="02000000000000000000" pitchFamily="2" charset="-122"/>
              <a:ea typeface="方正中俊黑简体" panose="02000000000000000000" pitchFamily="2" charset="-122"/>
            </a:endParaRPr>
          </a:p>
          <a:p>
            <a:r>
              <a:rPr lang="zh-CN" altLang="en-US" dirty="0">
                <a:solidFill>
                  <a:schemeClr val="bg1"/>
                </a:solidFill>
                <a:latin typeface="方正中俊黑简体" panose="02000000000000000000" pitchFamily="2" charset="-122"/>
                <a:ea typeface="方正中俊黑简体" panose="02000000000000000000" pitchFamily="2" charset="-122"/>
              </a:rPr>
              <a:t>✎对策</a:t>
            </a:r>
            <a:endParaRPr lang="en-US" altLang="zh-CN" dirty="0">
              <a:solidFill>
                <a:schemeClr val="bg1"/>
              </a:solidFill>
              <a:latin typeface="方正中俊黑简体" panose="02000000000000000000" pitchFamily="2" charset="-122"/>
              <a:ea typeface="方正中俊黑简体" panose="02000000000000000000" pitchFamily="2" charset="-122"/>
            </a:endParaRPr>
          </a:p>
          <a:p>
            <a:r>
              <a:rPr lang="zh-CN" altLang="en-US" dirty="0">
                <a:solidFill>
                  <a:schemeClr val="bg1"/>
                </a:solidFill>
                <a:latin typeface="方正中俊黑简体" panose="02000000000000000000" pitchFamily="2" charset="-122"/>
                <a:ea typeface="方正中俊黑简体" panose="02000000000000000000" pitchFamily="2" charset="-122"/>
              </a:rPr>
              <a:t>健全地方立法，保护非物质文化遗产；政府给予相关政策鼓励；保护秦腔艺术传承人；借用互联网传承文化，推出秦腔课程。</a:t>
            </a:r>
          </a:p>
          <a:p>
            <a:endParaRPr lang="en-US" altLang="zh-CN" dirty="0">
              <a:solidFill>
                <a:schemeClr val="bg1"/>
              </a:solidFill>
            </a:endParaRPr>
          </a:p>
          <a:p>
            <a:endParaRPr lang="en-US" altLang="zh-CN" dirty="0">
              <a:solidFill>
                <a:schemeClr val="bg1"/>
              </a:solidFill>
            </a:endParaRPr>
          </a:p>
          <a:p>
            <a:endParaRPr lang="zh-CN" altLang="en-US" dirty="0">
              <a:solidFill>
                <a:schemeClr val="bg1"/>
              </a:solidFill>
            </a:endParaRPr>
          </a:p>
        </p:txBody>
      </p:sp>
      <p:sp>
        <p:nvSpPr>
          <p:cNvPr id="22" name="文本框 21">
            <a:extLst>
              <a:ext uri="{FF2B5EF4-FFF2-40B4-BE49-F238E27FC236}">
                <a16:creationId xmlns:a16="http://schemas.microsoft.com/office/drawing/2014/main" id="{AD8A3E82-FD59-4CB6-81A0-E7F8031DF628}"/>
              </a:ext>
            </a:extLst>
          </p:cNvPr>
          <p:cNvSpPr txBox="1"/>
          <p:nvPr/>
        </p:nvSpPr>
        <p:spPr>
          <a:xfrm>
            <a:off x="3800868" y="2932003"/>
            <a:ext cx="861774" cy="1545771"/>
          </a:xfrm>
          <a:prstGeom prst="rect">
            <a:avLst/>
          </a:prstGeom>
          <a:noFill/>
        </p:spPr>
        <p:txBody>
          <a:bodyPr vert="eaVert" wrap="square" rtlCol="0">
            <a:spAutoFit/>
          </a:bodyPr>
          <a:lstStyle/>
          <a:p>
            <a:r>
              <a:rPr lang="zh-CN" altLang="en-US" sz="4400" dirty="0">
                <a:solidFill>
                  <a:schemeClr val="bg1"/>
                </a:solidFill>
                <a:latin typeface="方正颜宋简体_粗" panose="02000000000000000000" pitchFamily="2" charset="-122"/>
                <a:ea typeface="方正颜宋简体_粗" panose="02000000000000000000" pitchFamily="2" charset="-122"/>
              </a:rPr>
              <a:t>调查</a:t>
            </a:r>
          </a:p>
        </p:txBody>
      </p:sp>
      <p:sp>
        <p:nvSpPr>
          <p:cNvPr id="24" name="Freeform 487">
            <a:extLst>
              <a:ext uri="{FF2B5EF4-FFF2-40B4-BE49-F238E27FC236}">
                <a16:creationId xmlns:a16="http://schemas.microsoft.com/office/drawing/2014/main" id="{2060AEAB-60C5-47EC-ADEA-A4596F735A58}"/>
              </a:ext>
            </a:extLst>
          </p:cNvPr>
          <p:cNvSpPr>
            <a:spLocks noEditPoints="1"/>
          </p:cNvSpPr>
          <p:nvPr/>
        </p:nvSpPr>
        <p:spPr bwMode="auto">
          <a:xfrm>
            <a:off x="4019030" y="2455753"/>
            <a:ext cx="425450" cy="400050"/>
          </a:xfrm>
          <a:custGeom>
            <a:avLst/>
            <a:gdLst>
              <a:gd name="T0" fmla="*/ 142 w 166"/>
              <a:gd name="T1" fmla="*/ 99 h 156"/>
              <a:gd name="T2" fmla="*/ 147 w 166"/>
              <a:gd name="T3" fmla="*/ 24 h 156"/>
              <a:gd name="T4" fmla="*/ 71 w 166"/>
              <a:gd name="T5" fmla="*/ 19 h 156"/>
              <a:gd name="T6" fmla="*/ 65 w 166"/>
              <a:gd name="T7" fmla="*/ 92 h 156"/>
              <a:gd name="T8" fmla="*/ 52 w 166"/>
              <a:gd name="T9" fmla="*/ 103 h 156"/>
              <a:gd name="T10" fmla="*/ 47 w 166"/>
              <a:gd name="T11" fmla="*/ 98 h 156"/>
              <a:gd name="T12" fmla="*/ 0 w 166"/>
              <a:gd name="T13" fmla="*/ 140 h 156"/>
              <a:gd name="T14" fmla="*/ 14 w 166"/>
              <a:gd name="T15" fmla="*/ 156 h 156"/>
              <a:gd name="T16" fmla="*/ 61 w 166"/>
              <a:gd name="T17" fmla="*/ 114 h 156"/>
              <a:gd name="T18" fmla="*/ 57 w 166"/>
              <a:gd name="T19" fmla="*/ 109 h 156"/>
              <a:gd name="T20" fmla="*/ 70 w 166"/>
              <a:gd name="T21" fmla="*/ 97 h 156"/>
              <a:gd name="T22" fmla="*/ 142 w 166"/>
              <a:gd name="T23" fmla="*/ 99 h 156"/>
              <a:gd name="T24" fmla="*/ 75 w 166"/>
              <a:gd name="T25" fmla="*/ 23 h 156"/>
              <a:gd name="T26" fmla="*/ 143 w 166"/>
              <a:gd name="T27" fmla="*/ 27 h 156"/>
              <a:gd name="T28" fmla="*/ 139 w 166"/>
              <a:gd name="T29" fmla="*/ 95 h 156"/>
              <a:gd name="T30" fmla="*/ 71 w 166"/>
              <a:gd name="T31" fmla="*/ 91 h 156"/>
              <a:gd name="T32" fmla="*/ 75 w 166"/>
              <a:gd name="T33" fmla="*/ 2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56">
                <a:moveTo>
                  <a:pt x="142" y="99"/>
                </a:moveTo>
                <a:cubicBezTo>
                  <a:pt x="165" y="80"/>
                  <a:pt x="166" y="46"/>
                  <a:pt x="147" y="24"/>
                </a:cubicBezTo>
                <a:cubicBezTo>
                  <a:pt x="127" y="2"/>
                  <a:pt x="93" y="0"/>
                  <a:pt x="71" y="19"/>
                </a:cubicBezTo>
                <a:cubicBezTo>
                  <a:pt x="50" y="38"/>
                  <a:pt x="48" y="70"/>
                  <a:pt x="65" y="92"/>
                </a:cubicBezTo>
                <a:cubicBezTo>
                  <a:pt x="52" y="103"/>
                  <a:pt x="52" y="103"/>
                  <a:pt x="52" y="103"/>
                </a:cubicBezTo>
                <a:cubicBezTo>
                  <a:pt x="47" y="98"/>
                  <a:pt x="47" y="98"/>
                  <a:pt x="47" y="98"/>
                </a:cubicBezTo>
                <a:cubicBezTo>
                  <a:pt x="0" y="140"/>
                  <a:pt x="0" y="140"/>
                  <a:pt x="0" y="140"/>
                </a:cubicBezTo>
                <a:cubicBezTo>
                  <a:pt x="14" y="156"/>
                  <a:pt x="14" y="156"/>
                  <a:pt x="14" y="156"/>
                </a:cubicBezTo>
                <a:cubicBezTo>
                  <a:pt x="61" y="114"/>
                  <a:pt x="61" y="114"/>
                  <a:pt x="61" y="114"/>
                </a:cubicBezTo>
                <a:cubicBezTo>
                  <a:pt x="57" y="109"/>
                  <a:pt x="57" y="109"/>
                  <a:pt x="57" y="109"/>
                </a:cubicBezTo>
                <a:cubicBezTo>
                  <a:pt x="70" y="97"/>
                  <a:pt x="70" y="97"/>
                  <a:pt x="70" y="97"/>
                </a:cubicBezTo>
                <a:cubicBezTo>
                  <a:pt x="89" y="117"/>
                  <a:pt x="121" y="118"/>
                  <a:pt x="142" y="99"/>
                </a:cubicBezTo>
                <a:close/>
                <a:moveTo>
                  <a:pt x="75" y="23"/>
                </a:moveTo>
                <a:cubicBezTo>
                  <a:pt x="95" y="5"/>
                  <a:pt x="125" y="7"/>
                  <a:pt x="143" y="27"/>
                </a:cubicBezTo>
                <a:cubicBezTo>
                  <a:pt x="161" y="47"/>
                  <a:pt x="159" y="78"/>
                  <a:pt x="139" y="95"/>
                </a:cubicBezTo>
                <a:cubicBezTo>
                  <a:pt x="119" y="113"/>
                  <a:pt x="88" y="111"/>
                  <a:pt x="71" y="91"/>
                </a:cubicBezTo>
                <a:cubicBezTo>
                  <a:pt x="53" y="71"/>
                  <a:pt x="55" y="41"/>
                  <a:pt x="75" y="2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650271998"/>
      </p:ext>
    </p:extLst>
  </p:cSld>
  <p:clrMapOvr>
    <a:masterClrMapping/>
  </p:clrMapOvr>
  <p:transition spd="med">
    <p:pull/>
  </p:transition>
</p:sld>
</file>

<file path=ppt/tags/tag1.xml><?xml version="1.0" encoding="utf-8"?>
<p:tagLst xmlns:a="http://schemas.openxmlformats.org/drawingml/2006/main" xmlns:r="http://schemas.openxmlformats.org/officeDocument/2006/relationships" xmlns:p="http://schemas.openxmlformats.org/presentationml/2006/main">
  <p:tag name="LINKREPLACED" val="True"/>
</p:tagLst>
</file>

<file path=ppt/tags/tag2.xml><?xml version="1.0" encoding="utf-8"?>
<p:tagLst xmlns:a="http://schemas.openxmlformats.org/drawingml/2006/main" xmlns:r="http://schemas.openxmlformats.org/officeDocument/2006/relationships" xmlns:p="http://schemas.openxmlformats.org/presentationml/2006/main">
  <p:tag name="SCENESHAPETYPE" val="SceneShape"/>
  <p:tag name="SCENESHAPESUBTYPE" val="ScenePicShape"/>
  <p:tag name="SCENESHAPENAME" val="轮播图形"/>
  <p:tag name="LOOPID" val="636962175244871788"/>
  <p:tag name="RESOURCEID" val="636962175244941255"/>
  <p:tag name="SCENEID" val="Unkown"/>
  <p:tag name="SCENELINKIDS" val="21"/>
  <p:tag name="ANIMSTRING" val="20f75a8518078ae254430025fc912f13"/>
  <p:tag name="PA" val="v5.1.2"/>
  <p:tag name="RESOURCELIBID_ANIM" val="25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358</TotalTime>
  <Words>423</Words>
  <Application>Microsoft Office PowerPoint</Application>
  <PresentationFormat>宽屏</PresentationFormat>
  <Paragraphs>129</Paragraphs>
  <Slides>14</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14</vt:i4>
      </vt:variant>
    </vt:vector>
  </HeadingPairs>
  <TitlesOfParts>
    <vt:vector size="29" baseType="lpstr">
      <vt:lpstr>方正中俊黑简体</vt:lpstr>
      <vt:lpstr>方正准圆简体</vt:lpstr>
      <vt:lpstr>方正颜宋简体_粗</vt:lpstr>
      <vt:lpstr>时尚中黑简体</vt:lpstr>
      <vt:lpstr>汉仪综艺体简</vt:lpstr>
      <vt:lpstr>汉仪铸字阿拉丁W</vt:lpstr>
      <vt:lpstr>站酷快乐体2016修订版</vt:lpstr>
      <vt:lpstr>等线</vt:lpstr>
      <vt:lpstr>等线 Light</vt:lpstr>
      <vt:lpstr>苹方 中等</vt:lpstr>
      <vt:lpstr>阿里巴巴普惠体 B</vt:lpstr>
      <vt:lpstr>Adobe Arabic</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xiaobai zhong</dc:creator>
  <cp:lastModifiedBy>xiaobai zhong</cp:lastModifiedBy>
  <cp:revision>52</cp:revision>
  <dcterms:created xsi:type="dcterms:W3CDTF">2019-06-15T04:08:08Z</dcterms:created>
  <dcterms:modified xsi:type="dcterms:W3CDTF">2019-06-15T10:06:13Z</dcterms:modified>
</cp:coreProperties>
</file>